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3" r:id="rId3"/>
    <p:sldMasterId id="2147483679" r:id="rId4"/>
    <p:sldMasterId id="2147483687" r:id="rId5"/>
    <p:sldMasterId id="2147483701" r:id="rId6"/>
    <p:sldMasterId id="2147483712" r:id="rId7"/>
    <p:sldMasterId id="2147483720" r:id="rId8"/>
    <p:sldMasterId id="2147483728" r:id="rId9"/>
  </p:sldMasterIdLst>
  <p:sldIdLst>
    <p:sldId id="299" r:id="rId10"/>
    <p:sldId id="257" r:id="rId11"/>
    <p:sldId id="300" r:id="rId12"/>
    <p:sldId id="286" r:id="rId13"/>
    <p:sldId id="287" r:id="rId14"/>
    <p:sldId id="288" r:id="rId15"/>
    <p:sldId id="289" r:id="rId16"/>
    <p:sldId id="290" r:id="rId17"/>
    <p:sldId id="291" r:id="rId18"/>
    <p:sldId id="301" r:id="rId19"/>
    <p:sldId id="305" r:id="rId20"/>
    <p:sldId id="265" r:id="rId21"/>
    <p:sldId id="348" r:id="rId22"/>
    <p:sldId id="323" r:id="rId23"/>
    <p:sldId id="324" r:id="rId24"/>
    <p:sldId id="325" r:id="rId25"/>
    <p:sldId id="327" r:id="rId26"/>
    <p:sldId id="328" r:id="rId27"/>
    <p:sldId id="329" r:id="rId28"/>
    <p:sldId id="331" r:id="rId29"/>
    <p:sldId id="332" r:id="rId30"/>
    <p:sldId id="333" r:id="rId31"/>
    <p:sldId id="336" r:id="rId32"/>
    <p:sldId id="335" r:id="rId33"/>
    <p:sldId id="337" r:id="rId34"/>
    <p:sldId id="338" r:id="rId35"/>
    <p:sldId id="294" r:id="rId36"/>
    <p:sldId id="326" r:id="rId37"/>
    <p:sldId id="330" r:id="rId38"/>
    <p:sldId id="303" r:id="rId39"/>
    <p:sldId id="268" r:id="rId40"/>
    <p:sldId id="269" r:id="rId41"/>
    <p:sldId id="270" r:id="rId42"/>
    <p:sldId id="271" r:id="rId43"/>
  </p:sldIdLst>
  <p:sldSz cx="12192000" cy="6858000"/>
  <p:notesSz cx="6858000" cy="9144000"/>
  <p:embeddedFontLst>
    <p:embeddedFont>
      <p:font typeface="Source Han Sans" panose="020B0400000000000000" charset="-122"/>
      <p:regular r:id="rId47"/>
    </p:embeddedFont>
    <p:embeddedFont>
      <p:font typeface="Source Han Sans CN Bold" panose="020B0800000000000000" charset="-122"/>
      <p:bold r:id="rId48"/>
    </p:embeddedFont>
    <p:embeddedFont>
      <p:font typeface="OPPOSans H" panose="00020600040101010101" charset="-122"/>
      <p:regular r:id="rId49"/>
    </p:embeddedFont>
    <p:embeddedFont>
      <p:font typeface="OPPOSans B" panose="00020600040101010101" charset="-122"/>
      <p:regular r:id="rId50"/>
    </p:embeddedFont>
    <p:embeddedFont>
      <p:font typeface="等线" panose="02010600030101010101" charset="-122"/>
      <p:regular r:id="rId51"/>
    </p:embeddedFont>
  </p:embeddedFontLst>
  <p:custDataLst>
    <p:tags r:id="rId52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2" Type="http://schemas.openxmlformats.org/officeDocument/2006/relationships/tags" Target="tags/tag1.xml"/><Relationship Id="rId51" Type="http://schemas.openxmlformats.org/officeDocument/2006/relationships/font" Target="fonts/font5.fntdata"/><Relationship Id="rId50" Type="http://schemas.openxmlformats.org/officeDocument/2006/relationships/font" Target="fonts/font4.fntdata"/><Relationship Id="rId5" Type="http://schemas.openxmlformats.org/officeDocument/2006/relationships/slideMaster" Target="slideMasters/slideMaster4.xml"/><Relationship Id="rId49" Type="http://schemas.openxmlformats.org/officeDocument/2006/relationships/font" Target="fonts/font3.fntdata"/><Relationship Id="rId48" Type="http://schemas.openxmlformats.org/officeDocument/2006/relationships/font" Target="fonts/font2.fntdata"/><Relationship Id="rId47" Type="http://schemas.openxmlformats.org/officeDocument/2006/relationships/font" Target="fonts/font1.fntdata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slide" Target="slides/slide34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0" Type="http://schemas.openxmlformats.org/officeDocument/2006/relationships/slide" Target="slides/slide31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0" Type="http://schemas.openxmlformats.org/officeDocument/2006/relationships/slide" Target="slides/slide11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1" Type="http://schemas.openxmlformats.org/officeDocument/2006/relationships/slide" Target="slides/slide2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6" Type="http://schemas.openxmlformats.org/officeDocument/2006/relationships/theme" Target="../theme/theme2.xml"/><Relationship Id="rId15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4" Type="http://schemas.openxmlformats.org/officeDocument/2006/relationships/theme" Target="../theme/theme4.xml"/><Relationship Id="rId1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7.xml"/><Relationship Id="rId7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1.xml"/><Relationship Id="rId11" Type="http://schemas.openxmlformats.org/officeDocument/2006/relationships/theme" Target="../theme/theme5.xml"/><Relationship Id="rId10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7" Type="http://schemas.openxmlformats.org/officeDocument/2006/relationships/slideLayout" Target="../slideLayouts/slideLayout66.xml"/><Relationship Id="rId6" Type="http://schemas.openxmlformats.org/officeDocument/2006/relationships/slideLayout" Target="../slideLayouts/slideLayout65.xml"/><Relationship Id="rId5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3.xml"/><Relationship Id="rId3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2.xml"/><Relationship Id="rId8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0.xml"/><Relationship Id="rId6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7.xml"/><Relationship Id="rId3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5.xml"/><Relationship Id="rId12" Type="http://schemas.openxmlformats.org/officeDocument/2006/relationships/theme" Target="../theme/theme8.xml"/><Relationship Id="rId11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3.xml"/><Relationship Id="rId1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</p:sldLayoutIdLst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</p:sldLayoutIdLst>
  <p:txStyles>
    <p:titleStyle/>
    <p:bodyStyle/>
    <p:otherStyle/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</p:sldLayoutIdLst>
  <p:txStyles>
    <p:titleStyle/>
    <p:bodyStyle/>
    <p:otherStyle/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</p:sldLayoutIdLst>
  <p:txStyles>
    <p:titleStyle/>
    <p:bodyStyle/>
    <p:otherStyle/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image" Target="../media/image6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image" Target="../media/image7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7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8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9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6.jpeg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22.png"/><Relationship Id="rId1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16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6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16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16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16.jpe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31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30.jpe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0.xml"/><Relationship Id="rId4" Type="http://schemas.openxmlformats.org/officeDocument/2006/relationships/image" Target="../media/image31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30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7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834349" y="1751270"/>
            <a:ext cx="5357651" cy="5106730"/>
          </a:xfrm>
          <a:custGeom>
            <a:avLst/>
            <a:gdLst>
              <a:gd name="connsiteX0" fmla="*/ 3946358 w 5357651"/>
              <a:gd name="connsiteY0" fmla="*/ 0 h 5106730"/>
              <a:gd name="connsiteX1" fmla="*/ 5303248 w 5357651"/>
              <a:gd name="connsiteY1" fmla="*/ 239464 h 5106730"/>
              <a:gd name="connsiteX2" fmla="*/ 5357651 w 5357651"/>
              <a:gd name="connsiteY2" fmla="*/ 260915 h 5106730"/>
              <a:gd name="connsiteX3" fmla="*/ 5357651 w 5357651"/>
              <a:gd name="connsiteY3" fmla="*/ 5106730 h 5106730"/>
              <a:gd name="connsiteX4" fmla="*/ 174039 w 5357651"/>
              <a:gd name="connsiteY4" fmla="*/ 5106730 h 5106730"/>
              <a:gd name="connsiteX5" fmla="*/ 80176 w 5357651"/>
              <a:gd name="connsiteY5" fmla="*/ 4741687 h 5106730"/>
              <a:gd name="connsiteX6" fmla="*/ 0 w 5357651"/>
              <a:gd name="connsiteY6" fmla="*/ 3946358 h 5106730"/>
              <a:gd name="connsiteX7" fmla="*/ 3946358 w 5357651"/>
              <a:gd name="connsiteY7" fmla="*/ 0 h 5106730"/>
            </a:gdLst>
            <a:ahLst/>
            <a:cxnLst/>
            <a:rect l="l" t="t" r="r" b="b"/>
            <a:pathLst>
              <a:path w="5357651" h="5106730">
                <a:moveTo>
                  <a:pt x="3946358" y="0"/>
                </a:moveTo>
                <a:cubicBezTo>
                  <a:pt x="4423126" y="0"/>
                  <a:pt x="4880148" y="84547"/>
                  <a:pt x="5303248" y="239464"/>
                </a:cubicBezTo>
                <a:lnTo>
                  <a:pt x="5357651" y="260915"/>
                </a:lnTo>
                <a:lnTo>
                  <a:pt x="5357651" y="5106730"/>
                </a:lnTo>
                <a:lnTo>
                  <a:pt x="174039" y="5106730"/>
                </a:lnTo>
                <a:lnTo>
                  <a:pt x="80176" y="4741687"/>
                </a:lnTo>
                <a:cubicBezTo>
                  <a:pt x="27607" y="4484789"/>
                  <a:pt x="0" y="4218797"/>
                  <a:pt x="0" y="3946358"/>
                </a:cubicBezTo>
                <a:cubicBezTo>
                  <a:pt x="0" y="1766845"/>
                  <a:pt x="1766845" y="0"/>
                  <a:pt x="3946358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" y="0"/>
            <a:ext cx="6447095" cy="6858000"/>
          </a:xfrm>
          <a:custGeom>
            <a:avLst/>
            <a:gdLst>
              <a:gd name="connsiteX0" fmla="*/ 0 w 6447095"/>
              <a:gd name="connsiteY0" fmla="*/ 0 h 6858000"/>
              <a:gd name="connsiteX1" fmla="*/ 5479608 w 6447095"/>
              <a:gd name="connsiteY1" fmla="*/ 0 h 6858000"/>
              <a:gd name="connsiteX2" fmla="*/ 5647548 w 6447095"/>
              <a:gd name="connsiteY2" fmla="*/ 224582 h 6858000"/>
              <a:gd name="connsiteX3" fmla="*/ 6447095 w 6447095"/>
              <a:gd name="connsiteY3" fmla="*/ 2842123 h 6858000"/>
              <a:gd name="connsiteX4" fmla="*/ 4193064 w 6447095"/>
              <a:gd name="connsiteY4" fmla="*/ 6845973 h 6858000"/>
              <a:gd name="connsiteX5" fmla="*/ 4172146 w 6447095"/>
              <a:gd name="connsiteY5" fmla="*/ 6858000 h 6858000"/>
              <a:gd name="connsiteX6" fmla="*/ 0 w 6447095"/>
              <a:gd name="connsiteY6" fmla="*/ 6858000 h 6858000"/>
            </a:gdLst>
            <a:ahLst/>
            <a:cxnLst/>
            <a:rect l="l" t="t" r="r" b="b"/>
            <a:pathLst>
              <a:path w="6447095" h="6858000">
                <a:moveTo>
                  <a:pt x="0" y="0"/>
                </a:moveTo>
                <a:lnTo>
                  <a:pt x="5479608" y="0"/>
                </a:lnTo>
                <a:lnTo>
                  <a:pt x="5647548" y="224582"/>
                </a:lnTo>
                <a:cubicBezTo>
                  <a:pt x="6152341" y="971774"/>
                  <a:pt x="6447095" y="1872527"/>
                  <a:pt x="6447095" y="2842123"/>
                </a:cubicBezTo>
                <a:cubicBezTo>
                  <a:pt x="6447095" y="4538917"/>
                  <a:pt x="5544409" y="6024876"/>
                  <a:pt x="4193064" y="6845973"/>
                </a:cubicBezTo>
                <a:lnTo>
                  <a:pt x="41721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87375" y="637953"/>
            <a:ext cx="10980738" cy="5730949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599821" y="2595438"/>
            <a:ext cx="6222082" cy="3773464"/>
          </a:xfrm>
          <a:custGeom>
            <a:avLst/>
            <a:gdLst>
              <a:gd name="connsiteX0" fmla="*/ 0 w 6373091"/>
              <a:gd name="connsiteY0" fmla="*/ 0 h 4660516"/>
              <a:gd name="connsiteX1" fmla="*/ 6373091 w 6373091"/>
              <a:gd name="connsiteY1" fmla="*/ 0 h 4660516"/>
              <a:gd name="connsiteX2" fmla="*/ 6373091 w 6373091"/>
              <a:gd name="connsiteY2" fmla="*/ 4660516 h 4660516"/>
              <a:gd name="connsiteX3" fmla="*/ 0 w 6373091"/>
              <a:gd name="connsiteY3" fmla="*/ 4660516 h 4660516"/>
              <a:gd name="connsiteX4" fmla="*/ 0 w 6373091"/>
              <a:gd name="connsiteY4" fmla="*/ 0 h 4660516"/>
              <a:gd name="connsiteX0-1" fmla="*/ 796636 w 7169727"/>
              <a:gd name="connsiteY0-2" fmla="*/ 582564 h 5243080"/>
              <a:gd name="connsiteX1-3" fmla="*/ 7169727 w 7169727"/>
              <a:gd name="connsiteY1-4" fmla="*/ 582564 h 5243080"/>
              <a:gd name="connsiteX2-5" fmla="*/ 7169727 w 7169727"/>
              <a:gd name="connsiteY2-6" fmla="*/ 5243080 h 5243080"/>
              <a:gd name="connsiteX3-7" fmla="*/ 796636 w 7169727"/>
              <a:gd name="connsiteY3-8" fmla="*/ 5243080 h 5243080"/>
              <a:gd name="connsiteX4-9" fmla="*/ 796636 w 7169727"/>
              <a:gd name="connsiteY4-10" fmla="*/ 582564 h 5243080"/>
              <a:gd name="connsiteX0-11" fmla="*/ 4114915 w 6553315"/>
              <a:gd name="connsiteY0-12" fmla="*/ 2946773 h 4794816"/>
              <a:gd name="connsiteX1-13" fmla="*/ 6553315 w 6553315"/>
              <a:gd name="connsiteY1-14" fmla="*/ 134300 h 4794816"/>
              <a:gd name="connsiteX2-15" fmla="*/ 6553315 w 6553315"/>
              <a:gd name="connsiteY2-16" fmla="*/ 4794816 h 4794816"/>
              <a:gd name="connsiteX3-17" fmla="*/ 180224 w 6553315"/>
              <a:gd name="connsiteY3-18" fmla="*/ 4794816 h 4794816"/>
              <a:gd name="connsiteX4-19" fmla="*/ 4114915 w 6553315"/>
              <a:gd name="connsiteY4-20" fmla="*/ 2946773 h 4794816"/>
              <a:gd name="connsiteX0-21" fmla="*/ 4114915 w 6553315"/>
              <a:gd name="connsiteY0-22" fmla="*/ 2812473 h 4660516"/>
              <a:gd name="connsiteX1-23" fmla="*/ 6553315 w 6553315"/>
              <a:gd name="connsiteY1-24" fmla="*/ 0 h 4660516"/>
              <a:gd name="connsiteX2-25" fmla="*/ 6553315 w 6553315"/>
              <a:gd name="connsiteY2-26" fmla="*/ 4660516 h 4660516"/>
              <a:gd name="connsiteX3-27" fmla="*/ 180224 w 6553315"/>
              <a:gd name="connsiteY3-28" fmla="*/ 4660516 h 4660516"/>
              <a:gd name="connsiteX4-29" fmla="*/ 4114915 w 6553315"/>
              <a:gd name="connsiteY4-30" fmla="*/ 2812473 h 4660516"/>
              <a:gd name="connsiteX0-31" fmla="*/ 3990668 w 6429068"/>
              <a:gd name="connsiteY0-32" fmla="*/ 2812473 h 4660516"/>
              <a:gd name="connsiteX1-33" fmla="*/ 6429068 w 6429068"/>
              <a:gd name="connsiteY1-34" fmla="*/ 0 h 4660516"/>
              <a:gd name="connsiteX2-35" fmla="*/ 6429068 w 6429068"/>
              <a:gd name="connsiteY2-36" fmla="*/ 4660516 h 4660516"/>
              <a:gd name="connsiteX3-37" fmla="*/ 55977 w 6429068"/>
              <a:gd name="connsiteY3-38" fmla="*/ 4660516 h 4660516"/>
              <a:gd name="connsiteX4-39" fmla="*/ 3990668 w 6429068"/>
              <a:gd name="connsiteY4-40" fmla="*/ 2812473 h 4660516"/>
              <a:gd name="connsiteX0-41" fmla="*/ 3944552 w 6429761"/>
              <a:gd name="connsiteY0-42" fmla="*/ 2687782 h 4660516"/>
              <a:gd name="connsiteX1-43" fmla="*/ 6429761 w 6429761"/>
              <a:gd name="connsiteY1-44" fmla="*/ 0 h 4660516"/>
              <a:gd name="connsiteX2-45" fmla="*/ 6429761 w 6429761"/>
              <a:gd name="connsiteY2-46" fmla="*/ 4660516 h 4660516"/>
              <a:gd name="connsiteX3-47" fmla="*/ 56670 w 6429761"/>
              <a:gd name="connsiteY3-48" fmla="*/ 4660516 h 4660516"/>
              <a:gd name="connsiteX4-49" fmla="*/ 3944552 w 6429761"/>
              <a:gd name="connsiteY4-50" fmla="*/ 2687782 h 4660516"/>
              <a:gd name="connsiteX0-51" fmla="*/ 3956670 w 6441879"/>
              <a:gd name="connsiteY0-52" fmla="*/ 2687782 h 4660516"/>
              <a:gd name="connsiteX1-53" fmla="*/ 6441879 w 6441879"/>
              <a:gd name="connsiteY1-54" fmla="*/ 0 h 4660516"/>
              <a:gd name="connsiteX2-55" fmla="*/ 6441879 w 6441879"/>
              <a:gd name="connsiteY2-56" fmla="*/ 4660516 h 4660516"/>
              <a:gd name="connsiteX3-57" fmla="*/ 68788 w 6441879"/>
              <a:gd name="connsiteY3-58" fmla="*/ 4660516 h 4660516"/>
              <a:gd name="connsiteX4-59" fmla="*/ 3956670 w 6441879"/>
              <a:gd name="connsiteY4-60" fmla="*/ 2687782 h 4660516"/>
              <a:gd name="connsiteX0-61" fmla="*/ 3956670 w 6441879"/>
              <a:gd name="connsiteY0-62" fmla="*/ 2687782 h 4660516"/>
              <a:gd name="connsiteX1-63" fmla="*/ 6441879 w 6441879"/>
              <a:gd name="connsiteY1-64" fmla="*/ 0 h 4660516"/>
              <a:gd name="connsiteX2-65" fmla="*/ 6441879 w 6441879"/>
              <a:gd name="connsiteY2-66" fmla="*/ 4660516 h 4660516"/>
              <a:gd name="connsiteX3-67" fmla="*/ 68788 w 6441879"/>
              <a:gd name="connsiteY3-68" fmla="*/ 4660516 h 4660516"/>
              <a:gd name="connsiteX4-69" fmla="*/ 3956670 w 6441879"/>
              <a:gd name="connsiteY4-70" fmla="*/ 2687782 h 4660516"/>
              <a:gd name="connsiteX0-71" fmla="*/ 3956670 w 6441879"/>
              <a:gd name="connsiteY0-72" fmla="*/ 2687782 h 4660516"/>
              <a:gd name="connsiteX1-73" fmla="*/ 6441879 w 6441879"/>
              <a:gd name="connsiteY1-74" fmla="*/ 0 h 4660516"/>
              <a:gd name="connsiteX2-75" fmla="*/ 6441879 w 6441879"/>
              <a:gd name="connsiteY2-76" fmla="*/ 4660516 h 4660516"/>
              <a:gd name="connsiteX3-77" fmla="*/ 68788 w 6441879"/>
              <a:gd name="connsiteY3-78" fmla="*/ 4660516 h 4660516"/>
              <a:gd name="connsiteX4-79" fmla="*/ 3956670 w 6441879"/>
              <a:gd name="connsiteY4-80" fmla="*/ 2687782 h 4660516"/>
              <a:gd name="connsiteX0-81" fmla="*/ 3650613 w 6447885"/>
              <a:gd name="connsiteY0-82" fmla="*/ 2665598 h 4660516"/>
              <a:gd name="connsiteX1-83" fmla="*/ 6447885 w 6447885"/>
              <a:gd name="connsiteY1-84" fmla="*/ 0 h 4660516"/>
              <a:gd name="connsiteX2-85" fmla="*/ 6447885 w 6447885"/>
              <a:gd name="connsiteY2-86" fmla="*/ 4660516 h 4660516"/>
              <a:gd name="connsiteX3-87" fmla="*/ 74794 w 6447885"/>
              <a:gd name="connsiteY3-88" fmla="*/ 4660516 h 4660516"/>
              <a:gd name="connsiteX4-89" fmla="*/ 3650613 w 6447885"/>
              <a:gd name="connsiteY4-90" fmla="*/ 2665598 h 4660516"/>
              <a:gd name="connsiteX0-91" fmla="*/ 3583781 w 6381053"/>
              <a:gd name="connsiteY0-92" fmla="*/ 2665598 h 4660516"/>
              <a:gd name="connsiteX1-93" fmla="*/ 6381053 w 6381053"/>
              <a:gd name="connsiteY1-94" fmla="*/ 0 h 4660516"/>
              <a:gd name="connsiteX2-95" fmla="*/ 6381053 w 6381053"/>
              <a:gd name="connsiteY2-96" fmla="*/ 4660516 h 4660516"/>
              <a:gd name="connsiteX3-97" fmla="*/ 7962 w 6381053"/>
              <a:gd name="connsiteY3-98" fmla="*/ 4660516 h 4660516"/>
              <a:gd name="connsiteX4-99" fmla="*/ 3583781 w 6381053"/>
              <a:gd name="connsiteY4-100" fmla="*/ 2665598 h 4660516"/>
              <a:gd name="connsiteX0-101" fmla="*/ 3366004 w 6381719"/>
              <a:gd name="connsiteY0-102" fmla="*/ 3075993 h 4660516"/>
              <a:gd name="connsiteX1-103" fmla="*/ 6381719 w 6381719"/>
              <a:gd name="connsiteY1-104" fmla="*/ 0 h 4660516"/>
              <a:gd name="connsiteX2-105" fmla="*/ 6381719 w 6381719"/>
              <a:gd name="connsiteY2-106" fmla="*/ 4660516 h 4660516"/>
              <a:gd name="connsiteX3-107" fmla="*/ 8628 w 6381719"/>
              <a:gd name="connsiteY3-108" fmla="*/ 4660516 h 4660516"/>
              <a:gd name="connsiteX4-109" fmla="*/ 3366004 w 6381719"/>
              <a:gd name="connsiteY4-110" fmla="*/ 3075993 h 4660516"/>
              <a:gd name="connsiteX0-111" fmla="*/ 3365215 w 6380930"/>
              <a:gd name="connsiteY0-112" fmla="*/ 3075993 h 4660516"/>
              <a:gd name="connsiteX1-113" fmla="*/ 6380930 w 6380930"/>
              <a:gd name="connsiteY1-114" fmla="*/ 0 h 4660516"/>
              <a:gd name="connsiteX2-115" fmla="*/ 6380930 w 6380930"/>
              <a:gd name="connsiteY2-116" fmla="*/ 4660516 h 4660516"/>
              <a:gd name="connsiteX3-117" fmla="*/ 7839 w 6380930"/>
              <a:gd name="connsiteY3-118" fmla="*/ 4660516 h 4660516"/>
              <a:gd name="connsiteX4-119" fmla="*/ 3365215 w 6380930"/>
              <a:gd name="connsiteY4-120" fmla="*/ 3075993 h 4660516"/>
              <a:gd name="connsiteX0-121" fmla="*/ 3365173 w 6380888"/>
              <a:gd name="connsiteY0-122" fmla="*/ 3075993 h 4660516"/>
              <a:gd name="connsiteX1-123" fmla="*/ 6380888 w 6380888"/>
              <a:gd name="connsiteY1-124" fmla="*/ 0 h 4660516"/>
              <a:gd name="connsiteX2-125" fmla="*/ 6380888 w 6380888"/>
              <a:gd name="connsiteY2-126" fmla="*/ 4660516 h 4660516"/>
              <a:gd name="connsiteX3-127" fmla="*/ 7797 w 6380888"/>
              <a:gd name="connsiteY3-128" fmla="*/ 4660516 h 4660516"/>
              <a:gd name="connsiteX4-129" fmla="*/ 3365173 w 6380888"/>
              <a:gd name="connsiteY4-130" fmla="*/ 3075993 h 4660516"/>
              <a:gd name="connsiteX0-131" fmla="*/ 3458545 w 6380642"/>
              <a:gd name="connsiteY0-132" fmla="*/ 2876342 h 4660516"/>
              <a:gd name="connsiteX1-133" fmla="*/ 6380642 w 6380642"/>
              <a:gd name="connsiteY1-134" fmla="*/ 0 h 4660516"/>
              <a:gd name="connsiteX2-135" fmla="*/ 6380642 w 6380642"/>
              <a:gd name="connsiteY2-136" fmla="*/ 4660516 h 4660516"/>
              <a:gd name="connsiteX3-137" fmla="*/ 7551 w 6380642"/>
              <a:gd name="connsiteY3-138" fmla="*/ 4660516 h 4660516"/>
              <a:gd name="connsiteX4-139" fmla="*/ 3458545 w 6380642"/>
              <a:gd name="connsiteY4-140" fmla="*/ 2876342 h 4660516"/>
              <a:gd name="connsiteX0-141" fmla="*/ 3583068 w 6380339"/>
              <a:gd name="connsiteY0-142" fmla="*/ 2831975 h 4660516"/>
              <a:gd name="connsiteX1-143" fmla="*/ 6380339 w 6380339"/>
              <a:gd name="connsiteY1-144" fmla="*/ 0 h 4660516"/>
              <a:gd name="connsiteX2-145" fmla="*/ 6380339 w 6380339"/>
              <a:gd name="connsiteY2-146" fmla="*/ 4660516 h 4660516"/>
              <a:gd name="connsiteX3-147" fmla="*/ 7248 w 6380339"/>
              <a:gd name="connsiteY3-148" fmla="*/ 4660516 h 4660516"/>
              <a:gd name="connsiteX4-149" fmla="*/ 3583068 w 6380339"/>
              <a:gd name="connsiteY4-150" fmla="*/ 2831975 h 4660516"/>
              <a:gd name="connsiteX0-151" fmla="*/ 3582891 w 6380162"/>
              <a:gd name="connsiteY0-152" fmla="*/ 2831975 h 4660516"/>
              <a:gd name="connsiteX1-153" fmla="*/ 6380162 w 6380162"/>
              <a:gd name="connsiteY1-154" fmla="*/ 0 h 4660516"/>
              <a:gd name="connsiteX2-155" fmla="*/ 6380162 w 6380162"/>
              <a:gd name="connsiteY2-156" fmla="*/ 4660516 h 4660516"/>
              <a:gd name="connsiteX3-157" fmla="*/ 7071 w 6380162"/>
              <a:gd name="connsiteY3-158" fmla="*/ 4660516 h 4660516"/>
              <a:gd name="connsiteX4-159" fmla="*/ 3582891 w 6380162"/>
              <a:gd name="connsiteY4-160" fmla="*/ 2831975 h 4660516"/>
              <a:gd name="connsiteX0-161" fmla="*/ 3584155 w 6381426"/>
              <a:gd name="connsiteY0-162" fmla="*/ 2831975 h 4660516"/>
              <a:gd name="connsiteX1-163" fmla="*/ 6381426 w 6381426"/>
              <a:gd name="connsiteY1-164" fmla="*/ 0 h 4660516"/>
              <a:gd name="connsiteX2-165" fmla="*/ 6381426 w 6381426"/>
              <a:gd name="connsiteY2-166" fmla="*/ 4660516 h 4660516"/>
              <a:gd name="connsiteX3-167" fmla="*/ 8335 w 6381426"/>
              <a:gd name="connsiteY3-168" fmla="*/ 4660516 h 4660516"/>
              <a:gd name="connsiteX4-169" fmla="*/ 3584155 w 6381426"/>
              <a:gd name="connsiteY4-170" fmla="*/ 2831975 h 4660516"/>
              <a:gd name="connsiteX0-171" fmla="*/ 3575820 w 6373091"/>
              <a:gd name="connsiteY0-172" fmla="*/ 2831975 h 4660516"/>
              <a:gd name="connsiteX1-173" fmla="*/ 6373091 w 6373091"/>
              <a:gd name="connsiteY1-174" fmla="*/ 0 h 4660516"/>
              <a:gd name="connsiteX2-175" fmla="*/ 6373091 w 6373091"/>
              <a:gd name="connsiteY2-176" fmla="*/ 4660516 h 4660516"/>
              <a:gd name="connsiteX3-177" fmla="*/ 0 w 6373091"/>
              <a:gd name="connsiteY3-178" fmla="*/ 4660516 h 4660516"/>
              <a:gd name="connsiteX4-179" fmla="*/ 3575820 w 6373091"/>
              <a:gd name="connsiteY4-180" fmla="*/ 2831975 h 4660516"/>
            </a:gdLst>
            <a:ahLst/>
            <a:cxnLst/>
            <a:rect l="l" t="t" r="r" b="b"/>
            <a:pathLst>
              <a:path w="6373091" h="4660516">
                <a:moveTo>
                  <a:pt x="3575820" y="2831975"/>
                </a:moveTo>
                <a:cubicBezTo>
                  <a:pt x="4279132" y="1755745"/>
                  <a:pt x="3531343" y="481166"/>
                  <a:pt x="6373091" y="0"/>
                </a:cubicBezTo>
                <a:lnTo>
                  <a:pt x="6373091" y="4660516"/>
                </a:lnTo>
                <a:lnTo>
                  <a:pt x="0" y="4660516"/>
                </a:lnTo>
                <a:cubicBezTo>
                  <a:pt x="223515" y="2640581"/>
                  <a:pt x="2872508" y="3908205"/>
                  <a:pt x="3575820" y="2831975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  <a:alpha val="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108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图片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527390" y="1284079"/>
            <a:ext cx="5044491" cy="504449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>
            <a:off x="5383128" y="4078459"/>
            <a:ext cx="5777912" cy="33130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170930" y="4860290"/>
            <a:ext cx="2306320" cy="47117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0800000" scaled="0"/>
          </a:gradFill>
          <a:ln w="10160" cap="sq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671945" y="4940935"/>
            <a:ext cx="1836420" cy="31432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/>
              <a:t> </a:t>
            </a:r>
            <a:r>
              <a:rPr kumimoji="1" lang="zh-CN" altLang="en-US"/>
              <a:t>主讲人</a:t>
            </a:r>
            <a:r>
              <a:rPr kumimoji="1" lang="en-US" altLang="zh-CN"/>
              <a:t>：</a:t>
            </a:r>
            <a:r>
              <a:rPr kumimoji="1" lang="zh-CN" altLang="en-US"/>
              <a:t>王</a:t>
            </a:r>
            <a:r>
              <a:rPr kumimoji="1" lang="zh-CN" altLang="en-US"/>
              <a:t>佳晨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260852" y="4896814"/>
            <a:ext cx="389739" cy="389739"/>
          </a:xfrm>
          <a:prstGeom prst="roundRect">
            <a:avLst>
              <a:gd name="adj" fmla="val 50000"/>
            </a:avLst>
          </a:prstGeom>
          <a:gradFill>
            <a:gsLst>
              <a:gs pos="8280">
                <a:schemeClr val="accent1">
                  <a:lumMod val="60000"/>
                  <a:lumOff val="40000"/>
                </a:schemeClr>
              </a:gs>
              <a:gs pos="86000">
                <a:schemeClr val="accent1"/>
              </a:gs>
            </a:gsLst>
            <a:lin ang="10800000" scaled="0"/>
          </a:gradFill>
          <a:ln w="12700" cap="sq">
            <a:noFill/>
            <a:miter/>
          </a:ln>
          <a:effectLst>
            <a:outerShdw blurRad="1016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359610" y="4987573"/>
            <a:ext cx="192223" cy="208223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76200" dist="12700" dir="2700000" algn="tl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170930" y="5589270"/>
            <a:ext cx="4713605" cy="49974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0800000" scaled="0"/>
          </a:gradFill>
          <a:ln w="10160" cap="sq">
            <a:gradFill>
              <a:gsLst>
                <a:gs pos="0">
                  <a:schemeClr val="accent2">
                    <a:lumMod val="20000"/>
                    <a:lumOff val="80000"/>
                    <a:alpha val="100000"/>
                  </a:schemeClr>
                </a:gs>
                <a:gs pos="100000">
                  <a:schemeClr val="accent2">
                    <a:alpha val="100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/>
              <a:t>   </a:t>
            </a:r>
            <a:r>
              <a:rPr kumimoji="1" lang="zh-CN" altLang="en-US"/>
              <a:t>成员</a:t>
            </a:r>
            <a:r>
              <a:rPr kumimoji="1" lang="en-US" altLang="zh-CN"/>
              <a:t>：</a:t>
            </a:r>
            <a:r>
              <a:rPr kumimoji="1" lang="zh-CN" altLang="en-US"/>
              <a:t>郭垚</a:t>
            </a:r>
            <a:r>
              <a:rPr kumimoji="1" lang="en-US" altLang="zh-CN"/>
              <a:t>、</a:t>
            </a:r>
            <a:r>
              <a:rPr kumimoji="1" lang="zh-CN" altLang="en-US"/>
              <a:t>肖鹏飞</a:t>
            </a:r>
            <a:r>
              <a:rPr kumimoji="1" lang="en-US" altLang="zh-CN"/>
              <a:t>、</a:t>
            </a:r>
            <a:r>
              <a:rPr kumimoji="1" lang="zh-CN" altLang="en-US"/>
              <a:t>高闯巍</a:t>
            </a:r>
            <a:r>
              <a:rPr kumimoji="1" lang="en-US" altLang="zh-CN"/>
              <a:t>、</a:t>
            </a:r>
            <a:r>
              <a:rPr kumimoji="1" lang="zh-CN" altLang="en-US"/>
              <a:t>田子悦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261100" y="5660390"/>
            <a:ext cx="389890" cy="389255"/>
          </a:xfrm>
          <a:prstGeom prst="roundRect">
            <a:avLst>
              <a:gd name="adj" fmla="val 50000"/>
            </a:avLst>
          </a:prstGeom>
          <a:gradFill>
            <a:gsLst>
              <a:gs pos="8280">
                <a:schemeClr val="accent2">
                  <a:lumMod val="60000"/>
                  <a:lumOff val="40000"/>
                </a:schemeClr>
              </a:gs>
              <a:gs pos="86000">
                <a:schemeClr val="accent2"/>
              </a:gs>
            </a:gsLst>
            <a:lin ang="10800000" scaled="0"/>
          </a:gradFill>
          <a:ln w="12700" cap="sq">
            <a:noFill/>
            <a:miter/>
          </a:ln>
          <a:effectLst>
            <a:outerShdw blurRad="101600" algn="ctr" rotWithShape="0">
              <a:schemeClr val="accent2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957273" y="954749"/>
            <a:ext cx="1530109" cy="268552"/>
            <a:chOff x="957273" y="954749"/>
            <a:chExt cx="1530109" cy="268552"/>
          </a:xfrm>
        </p:grpSpPr>
        <p:sp>
          <p:nvSpPr>
            <p:cNvPr id="19" name="标题 1"/>
            <p:cNvSpPr txBox="1"/>
            <p:nvPr/>
          </p:nvSpPr>
          <p:spPr>
            <a:xfrm>
              <a:off x="2218830" y="954749"/>
              <a:ext cx="268552" cy="26855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>
              <a:off x="2288229" y="1024138"/>
              <a:ext cx="129755" cy="129774"/>
            </a:xfrm>
            <a:custGeom>
              <a:avLst/>
              <a:gdLst>
                <a:gd name="connsiteX0" fmla="*/ 669168 w 1599855"/>
                <a:gd name="connsiteY0" fmla="*/ 111621 h 1600088"/>
                <a:gd name="connsiteX1" fmla="*/ 886086 w 1599855"/>
                <a:gd name="connsiteY1" fmla="*/ 155339 h 1600088"/>
                <a:gd name="connsiteX2" fmla="*/ 1063377 w 1599855"/>
                <a:gd name="connsiteY2" fmla="*/ 274960 h 1600088"/>
                <a:gd name="connsiteX3" fmla="*/ 1182998 w 1599855"/>
                <a:gd name="connsiteY3" fmla="*/ 452251 h 1600088"/>
                <a:gd name="connsiteX4" fmla="*/ 1226716 w 1599855"/>
                <a:gd name="connsiteY4" fmla="*/ 669168 h 1600088"/>
                <a:gd name="connsiteX5" fmla="*/ 1182998 w 1599855"/>
                <a:gd name="connsiteY5" fmla="*/ 886085 h 1600088"/>
                <a:gd name="connsiteX6" fmla="*/ 1063377 w 1599855"/>
                <a:gd name="connsiteY6" fmla="*/ 1063377 h 1600088"/>
                <a:gd name="connsiteX7" fmla="*/ 886086 w 1599855"/>
                <a:gd name="connsiteY7" fmla="*/ 1182998 h 1600088"/>
                <a:gd name="connsiteX8" fmla="*/ 669168 w 1599855"/>
                <a:gd name="connsiteY8" fmla="*/ 1226716 h 1600088"/>
                <a:gd name="connsiteX9" fmla="*/ 452251 w 1599855"/>
                <a:gd name="connsiteY9" fmla="*/ 1182998 h 1600088"/>
                <a:gd name="connsiteX10" fmla="*/ 274960 w 1599855"/>
                <a:gd name="connsiteY10" fmla="*/ 1063377 h 1600088"/>
                <a:gd name="connsiteX11" fmla="*/ 155339 w 1599855"/>
                <a:gd name="connsiteY11" fmla="*/ 886085 h 1600088"/>
                <a:gd name="connsiteX12" fmla="*/ 111621 w 1599855"/>
                <a:gd name="connsiteY12" fmla="*/ 669168 h 1600088"/>
                <a:gd name="connsiteX13" fmla="*/ 155339 w 1599855"/>
                <a:gd name="connsiteY13" fmla="*/ 452251 h 1600088"/>
                <a:gd name="connsiteX14" fmla="*/ 274960 w 1599855"/>
                <a:gd name="connsiteY14" fmla="*/ 274960 h 1600088"/>
                <a:gd name="connsiteX15" fmla="*/ 452251 w 1599855"/>
                <a:gd name="connsiteY15" fmla="*/ 155339 h 1600088"/>
                <a:gd name="connsiteX16" fmla="*/ 669168 w 1599855"/>
                <a:gd name="connsiteY16" fmla="*/ 111621 h 1600088"/>
                <a:gd name="connsiteX17" fmla="*/ 669168 w 1599855"/>
                <a:gd name="connsiteY17" fmla="*/ 0 h 1600088"/>
                <a:gd name="connsiteX18" fmla="*/ 0 w 1599855"/>
                <a:gd name="connsiteY18" fmla="*/ 669168 h 1600088"/>
                <a:gd name="connsiteX19" fmla="*/ 669168 w 1599855"/>
                <a:gd name="connsiteY19" fmla="*/ 1338337 h 1600088"/>
                <a:gd name="connsiteX20" fmla="*/ 1338337 w 1599855"/>
                <a:gd name="connsiteY20" fmla="*/ 669168 h 1600088"/>
                <a:gd name="connsiteX21" fmla="*/ 669168 w 1599855"/>
                <a:gd name="connsiteY21" fmla="*/ 0 h 1600088"/>
                <a:gd name="connsiteX22" fmla="*/ 1544278 w 1599855"/>
                <a:gd name="connsiteY22" fmla="*/ 1600088 h 1600088"/>
                <a:gd name="connsiteX23" fmla="*/ 1504838 w 1599855"/>
                <a:gd name="connsiteY23" fmla="*/ 1583717 h 1600088"/>
                <a:gd name="connsiteX24" fmla="*/ 1247366 w 1599855"/>
                <a:gd name="connsiteY24" fmla="*/ 1326431 h 1600088"/>
                <a:gd name="connsiteX25" fmla="*/ 1247366 w 1599855"/>
                <a:gd name="connsiteY25" fmla="*/ 1247552 h 1600088"/>
                <a:gd name="connsiteX26" fmla="*/ 1326245 w 1599855"/>
                <a:gd name="connsiteY26" fmla="*/ 1247552 h 1600088"/>
                <a:gd name="connsiteX27" fmla="*/ 1583531 w 1599855"/>
                <a:gd name="connsiteY27" fmla="*/ 1504838 h 1600088"/>
                <a:gd name="connsiteX28" fmla="*/ 1583531 w 1599855"/>
                <a:gd name="connsiteY28" fmla="*/ 1583717 h 1600088"/>
                <a:gd name="connsiteX29" fmla="*/ 1544278 w 1599855"/>
                <a:gd name="connsiteY29" fmla="*/ 1600088 h 1600088"/>
              </a:gdLst>
              <a:ahLst/>
              <a:cxnLst/>
              <a:rect l="l" t="t" r="r" b="b"/>
              <a:pathLst>
                <a:path w="1599855" h="1600088">
                  <a:moveTo>
                    <a:pt x="669168" y="111621"/>
                  </a:moveTo>
                  <a:cubicBezTo>
                    <a:pt x="744513" y="111621"/>
                    <a:pt x="817438" y="126318"/>
                    <a:pt x="886086" y="155339"/>
                  </a:cubicBezTo>
                  <a:cubicBezTo>
                    <a:pt x="952500" y="183431"/>
                    <a:pt x="1012031" y="223614"/>
                    <a:pt x="1063377" y="274960"/>
                  </a:cubicBezTo>
                  <a:cubicBezTo>
                    <a:pt x="1114537" y="326120"/>
                    <a:pt x="1154906" y="385837"/>
                    <a:pt x="1182998" y="452251"/>
                  </a:cubicBezTo>
                  <a:cubicBezTo>
                    <a:pt x="1212019" y="520898"/>
                    <a:pt x="1226716" y="594010"/>
                    <a:pt x="1226716" y="669168"/>
                  </a:cubicBezTo>
                  <a:cubicBezTo>
                    <a:pt x="1226716" y="744327"/>
                    <a:pt x="1212019" y="817438"/>
                    <a:pt x="1182998" y="886085"/>
                  </a:cubicBezTo>
                  <a:cubicBezTo>
                    <a:pt x="1154906" y="952500"/>
                    <a:pt x="1114723" y="1012031"/>
                    <a:pt x="1063377" y="1063377"/>
                  </a:cubicBezTo>
                  <a:cubicBezTo>
                    <a:pt x="1012217" y="1114537"/>
                    <a:pt x="952500" y="1154906"/>
                    <a:pt x="886086" y="1182998"/>
                  </a:cubicBezTo>
                  <a:cubicBezTo>
                    <a:pt x="817438" y="1212019"/>
                    <a:pt x="744327" y="1226716"/>
                    <a:pt x="669168" y="1226716"/>
                  </a:cubicBezTo>
                  <a:cubicBezTo>
                    <a:pt x="594010" y="1226716"/>
                    <a:pt x="520898" y="1212019"/>
                    <a:pt x="452251" y="1182998"/>
                  </a:cubicBezTo>
                  <a:cubicBezTo>
                    <a:pt x="385837" y="1154906"/>
                    <a:pt x="326306" y="1114723"/>
                    <a:pt x="274960" y="1063377"/>
                  </a:cubicBezTo>
                  <a:cubicBezTo>
                    <a:pt x="223800" y="1012217"/>
                    <a:pt x="183431" y="952500"/>
                    <a:pt x="155339" y="886085"/>
                  </a:cubicBezTo>
                  <a:cubicBezTo>
                    <a:pt x="126318" y="817438"/>
                    <a:pt x="111621" y="744327"/>
                    <a:pt x="111621" y="669168"/>
                  </a:cubicBezTo>
                  <a:cubicBezTo>
                    <a:pt x="111621" y="594010"/>
                    <a:pt x="126318" y="520898"/>
                    <a:pt x="155339" y="452251"/>
                  </a:cubicBezTo>
                  <a:cubicBezTo>
                    <a:pt x="183431" y="385837"/>
                    <a:pt x="223614" y="326306"/>
                    <a:pt x="274960" y="274960"/>
                  </a:cubicBezTo>
                  <a:cubicBezTo>
                    <a:pt x="326306" y="223614"/>
                    <a:pt x="385837" y="183431"/>
                    <a:pt x="452251" y="155339"/>
                  </a:cubicBezTo>
                  <a:cubicBezTo>
                    <a:pt x="520898" y="126318"/>
                    <a:pt x="593824" y="111621"/>
                    <a:pt x="669168" y="111621"/>
                  </a:cubicBezTo>
                  <a:moveTo>
                    <a:pt x="669168" y="0"/>
                  </a:moveTo>
                  <a:cubicBezTo>
                    <a:pt x="299517" y="0"/>
                    <a:pt x="0" y="299517"/>
                    <a:pt x="0" y="669168"/>
                  </a:cubicBezTo>
                  <a:cubicBezTo>
                    <a:pt x="0" y="1038820"/>
                    <a:pt x="299517" y="1338337"/>
                    <a:pt x="669168" y="1338337"/>
                  </a:cubicBezTo>
                  <a:cubicBezTo>
                    <a:pt x="1038820" y="1338337"/>
                    <a:pt x="1338337" y="1038820"/>
                    <a:pt x="1338337" y="669168"/>
                  </a:cubicBezTo>
                  <a:cubicBezTo>
                    <a:pt x="1338337" y="299703"/>
                    <a:pt x="1038820" y="0"/>
                    <a:pt x="669168" y="0"/>
                  </a:cubicBezTo>
                  <a:close/>
                  <a:moveTo>
                    <a:pt x="1544278" y="1600088"/>
                  </a:moveTo>
                  <a:cubicBezTo>
                    <a:pt x="1529953" y="1600088"/>
                    <a:pt x="1515628" y="1594693"/>
                    <a:pt x="1504838" y="1583717"/>
                  </a:cubicBezTo>
                  <a:lnTo>
                    <a:pt x="1247366" y="1326431"/>
                  </a:lnTo>
                  <a:cubicBezTo>
                    <a:pt x="1225600" y="1304665"/>
                    <a:pt x="1225600" y="1269318"/>
                    <a:pt x="1247366" y="1247552"/>
                  </a:cubicBezTo>
                  <a:cubicBezTo>
                    <a:pt x="1269132" y="1225786"/>
                    <a:pt x="1304479" y="1225786"/>
                    <a:pt x="1326245" y="1247552"/>
                  </a:cubicBezTo>
                  <a:lnTo>
                    <a:pt x="1583531" y="1504838"/>
                  </a:lnTo>
                  <a:cubicBezTo>
                    <a:pt x="1605297" y="1526605"/>
                    <a:pt x="1605297" y="1561951"/>
                    <a:pt x="1583531" y="1583717"/>
                  </a:cubicBezTo>
                  <a:cubicBezTo>
                    <a:pt x="1572927" y="1594693"/>
                    <a:pt x="1558603" y="1600088"/>
                    <a:pt x="1544278" y="1600088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>
              <a:off x="1798311" y="954749"/>
              <a:ext cx="268552" cy="2685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1863743" y="1024138"/>
              <a:ext cx="137688" cy="129774"/>
            </a:xfrm>
            <a:custGeom>
              <a:avLst/>
              <a:gdLst>
                <a:gd name="connsiteX0" fmla="*/ 1110072 w 1498885"/>
                <a:gd name="connsiteY0" fmla="*/ 1039039 h 1412736"/>
                <a:gd name="connsiteX1" fmla="*/ 1149511 w 1498885"/>
                <a:gd name="connsiteY1" fmla="*/ 1055363 h 1412736"/>
                <a:gd name="connsiteX2" fmla="*/ 1371451 w 1498885"/>
                <a:gd name="connsiteY2" fmla="*/ 1277303 h 1412736"/>
                <a:gd name="connsiteX3" fmla="*/ 1371451 w 1498885"/>
                <a:gd name="connsiteY3" fmla="*/ 1356182 h 1412736"/>
                <a:gd name="connsiteX4" fmla="*/ 1332012 w 1498885"/>
                <a:gd name="connsiteY4" fmla="*/ 1372553 h 1412736"/>
                <a:gd name="connsiteX5" fmla="*/ 1292572 w 1498885"/>
                <a:gd name="connsiteY5" fmla="*/ 1356182 h 1412736"/>
                <a:gd name="connsiteX6" fmla="*/ 1070632 w 1498885"/>
                <a:gd name="connsiteY6" fmla="*/ 1134242 h 1412736"/>
                <a:gd name="connsiteX7" fmla="*/ 1070632 w 1498885"/>
                <a:gd name="connsiteY7" fmla="*/ 1055363 h 1412736"/>
                <a:gd name="connsiteX8" fmla="*/ 1110072 w 1498885"/>
                <a:gd name="connsiteY8" fmla="*/ 1039039 h 1412736"/>
                <a:gd name="connsiteX9" fmla="*/ 1110072 w 1498885"/>
                <a:gd name="connsiteY9" fmla="*/ 705989 h 1412736"/>
                <a:gd name="connsiteX10" fmla="*/ 1443075 w 1498885"/>
                <a:gd name="connsiteY10" fmla="*/ 705989 h 1412736"/>
                <a:gd name="connsiteX11" fmla="*/ 1498885 w 1498885"/>
                <a:gd name="connsiteY11" fmla="*/ 761800 h 1412736"/>
                <a:gd name="connsiteX12" fmla="*/ 1443075 w 1498885"/>
                <a:gd name="connsiteY12" fmla="*/ 817611 h 1412736"/>
                <a:gd name="connsiteX13" fmla="*/ 1110072 w 1498885"/>
                <a:gd name="connsiteY13" fmla="*/ 817611 h 1412736"/>
                <a:gd name="connsiteX14" fmla="*/ 1054261 w 1498885"/>
                <a:gd name="connsiteY14" fmla="*/ 761800 h 1412736"/>
                <a:gd name="connsiteX15" fmla="*/ 1110072 w 1498885"/>
                <a:gd name="connsiteY15" fmla="*/ 705989 h 1412736"/>
                <a:gd name="connsiteX16" fmla="*/ 1332012 w 1498885"/>
                <a:gd name="connsiteY16" fmla="*/ 151093 h 1412736"/>
                <a:gd name="connsiteX17" fmla="*/ 1371451 w 1498885"/>
                <a:gd name="connsiteY17" fmla="*/ 167418 h 1412736"/>
                <a:gd name="connsiteX18" fmla="*/ 1371451 w 1498885"/>
                <a:gd name="connsiteY18" fmla="*/ 246297 h 1412736"/>
                <a:gd name="connsiteX19" fmla="*/ 1149511 w 1498885"/>
                <a:gd name="connsiteY19" fmla="*/ 468236 h 1412736"/>
                <a:gd name="connsiteX20" fmla="*/ 1110072 w 1498885"/>
                <a:gd name="connsiteY20" fmla="*/ 484608 h 1412736"/>
                <a:gd name="connsiteX21" fmla="*/ 1070632 w 1498885"/>
                <a:gd name="connsiteY21" fmla="*/ 468236 h 1412736"/>
                <a:gd name="connsiteX22" fmla="*/ 1070632 w 1498885"/>
                <a:gd name="connsiteY22" fmla="*/ 389358 h 1412736"/>
                <a:gd name="connsiteX23" fmla="*/ 1292572 w 1498885"/>
                <a:gd name="connsiteY23" fmla="*/ 167418 h 1412736"/>
                <a:gd name="connsiteX24" fmla="*/ 1332012 w 1498885"/>
                <a:gd name="connsiteY24" fmla="*/ 151093 h 1412736"/>
                <a:gd name="connsiteX25" fmla="*/ 709724 w 1498885"/>
                <a:gd name="connsiteY25" fmla="*/ 111607 h 1412736"/>
                <a:gd name="connsiteX26" fmla="*/ 649635 w 1498885"/>
                <a:gd name="connsiteY26" fmla="*/ 127420 h 1412736"/>
                <a:gd name="connsiteX27" fmla="*/ 174129 w 1498885"/>
                <a:gd name="connsiteY27" fmla="*/ 394752 h 1412736"/>
                <a:gd name="connsiteX28" fmla="*/ 111621 w 1498885"/>
                <a:gd name="connsiteY28" fmla="*/ 501536 h 1412736"/>
                <a:gd name="connsiteX29" fmla="*/ 111621 w 1498885"/>
                <a:gd name="connsiteY29" fmla="*/ 910814 h 1412736"/>
                <a:gd name="connsiteX30" fmla="*/ 174129 w 1498885"/>
                <a:gd name="connsiteY30" fmla="*/ 1017598 h 1412736"/>
                <a:gd name="connsiteX31" fmla="*/ 649821 w 1498885"/>
                <a:gd name="connsiteY31" fmla="*/ 1284930 h 1412736"/>
                <a:gd name="connsiteX32" fmla="*/ 771674 w 1498885"/>
                <a:gd name="connsiteY32" fmla="*/ 1283814 h 1412736"/>
                <a:gd name="connsiteX33" fmla="*/ 832321 w 1498885"/>
                <a:gd name="connsiteY33" fmla="*/ 1178146 h 1412736"/>
                <a:gd name="connsiteX34" fmla="*/ 832321 w 1498885"/>
                <a:gd name="connsiteY34" fmla="*/ 234204 h 1412736"/>
                <a:gd name="connsiteX35" fmla="*/ 771674 w 1498885"/>
                <a:gd name="connsiteY35" fmla="*/ 128536 h 1412736"/>
                <a:gd name="connsiteX36" fmla="*/ 709724 w 1498885"/>
                <a:gd name="connsiteY36" fmla="*/ 111607 h 1412736"/>
                <a:gd name="connsiteX37" fmla="*/ 711864 w 1498885"/>
                <a:gd name="connsiteY37" fmla="*/ 9 h 1412736"/>
                <a:gd name="connsiteX38" fmla="*/ 828043 w 1498885"/>
                <a:gd name="connsiteY38" fmla="*/ 32356 h 1412736"/>
                <a:gd name="connsiteX39" fmla="*/ 943942 w 1498885"/>
                <a:gd name="connsiteY39" fmla="*/ 234390 h 1412736"/>
                <a:gd name="connsiteX40" fmla="*/ 943942 w 1498885"/>
                <a:gd name="connsiteY40" fmla="*/ 1178518 h 1412736"/>
                <a:gd name="connsiteX41" fmla="*/ 828043 w 1498885"/>
                <a:gd name="connsiteY41" fmla="*/ 1380552 h 1412736"/>
                <a:gd name="connsiteX42" fmla="*/ 709910 w 1498885"/>
                <a:gd name="connsiteY42" fmla="*/ 1412736 h 1412736"/>
                <a:gd name="connsiteX43" fmla="*/ 595126 w 1498885"/>
                <a:gd name="connsiteY43" fmla="*/ 1382413 h 1412736"/>
                <a:gd name="connsiteX44" fmla="*/ 119435 w 1498885"/>
                <a:gd name="connsiteY44" fmla="*/ 1115080 h 1412736"/>
                <a:gd name="connsiteX45" fmla="*/ 0 w 1498885"/>
                <a:gd name="connsiteY45" fmla="*/ 911000 h 1412736"/>
                <a:gd name="connsiteX46" fmla="*/ 0 w 1498885"/>
                <a:gd name="connsiteY46" fmla="*/ 501722 h 1412736"/>
                <a:gd name="connsiteX47" fmla="*/ 119435 w 1498885"/>
                <a:gd name="connsiteY47" fmla="*/ 297642 h 1412736"/>
                <a:gd name="connsiteX48" fmla="*/ 595126 w 1498885"/>
                <a:gd name="connsiteY48" fmla="*/ 30309 h 1412736"/>
                <a:gd name="connsiteX49" fmla="*/ 711864 w 1498885"/>
                <a:gd name="connsiteY49" fmla="*/ 9 h 1412736"/>
              </a:gdLst>
              <a:ahLst/>
              <a:cxnLst/>
              <a:rect l="l" t="t" r="r" b="b"/>
              <a:pathLst>
                <a:path w="1498885" h="1412736">
                  <a:moveTo>
                    <a:pt x="1110072" y="1039039"/>
                  </a:moveTo>
                  <a:cubicBezTo>
                    <a:pt x="1124350" y="1039039"/>
                    <a:pt x="1138628" y="1044480"/>
                    <a:pt x="1149511" y="1055363"/>
                  </a:cubicBezTo>
                  <a:lnTo>
                    <a:pt x="1371451" y="1277303"/>
                  </a:lnTo>
                  <a:cubicBezTo>
                    <a:pt x="1393217" y="1299070"/>
                    <a:pt x="1393217" y="1334416"/>
                    <a:pt x="1371451" y="1356182"/>
                  </a:cubicBezTo>
                  <a:cubicBezTo>
                    <a:pt x="1360661" y="1366972"/>
                    <a:pt x="1346336" y="1372553"/>
                    <a:pt x="1332012" y="1372553"/>
                  </a:cubicBezTo>
                  <a:cubicBezTo>
                    <a:pt x="1317687" y="1372553"/>
                    <a:pt x="1303362" y="1367158"/>
                    <a:pt x="1292572" y="1356182"/>
                  </a:cubicBezTo>
                  <a:lnTo>
                    <a:pt x="1070632" y="1134242"/>
                  </a:lnTo>
                  <a:cubicBezTo>
                    <a:pt x="1048866" y="1112476"/>
                    <a:pt x="1048866" y="1077130"/>
                    <a:pt x="1070632" y="1055363"/>
                  </a:cubicBezTo>
                  <a:cubicBezTo>
                    <a:pt x="1081515" y="1044480"/>
                    <a:pt x="1095793" y="1039039"/>
                    <a:pt x="1110072" y="1039039"/>
                  </a:cubicBezTo>
                  <a:close/>
                  <a:moveTo>
                    <a:pt x="1110072" y="705989"/>
                  </a:moveTo>
                  <a:lnTo>
                    <a:pt x="1443075" y="705989"/>
                  </a:lnTo>
                  <a:cubicBezTo>
                    <a:pt x="1473956" y="705989"/>
                    <a:pt x="1498885" y="730918"/>
                    <a:pt x="1498885" y="761800"/>
                  </a:cubicBezTo>
                  <a:cubicBezTo>
                    <a:pt x="1498885" y="792682"/>
                    <a:pt x="1473770" y="817611"/>
                    <a:pt x="1443075" y="817611"/>
                  </a:cubicBezTo>
                  <a:lnTo>
                    <a:pt x="1110072" y="817611"/>
                  </a:lnTo>
                  <a:cubicBezTo>
                    <a:pt x="1079190" y="817611"/>
                    <a:pt x="1054261" y="792682"/>
                    <a:pt x="1054261" y="761800"/>
                  </a:cubicBezTo>
                  <a:cubicBezTo>
                    <a:pt x="1054261" y="730918"/>
                    <a:pt x="1079190" y="705989"/>
                    <a:pt x="1110072" y="705989"/>
                  </a:cubicBezTo>
                  <a:close/>
                  <a:moveTo>
                    <a:pt x="1332012" y="151093"/>
                  </a:moveTo>
                  <a:cubicBezTo>
                    <a:pt x="1346290" y="151093"/>
                    <a:pt x="1360568" y="156535"/>
                    <a:pt x="1371451" y="167418"/>
                  </a:cubicBezTo>
                  <a:cubicBezTo>
                    <a:pt x="1393217" y="189184"/>
                    <a:pt x="1393217" y="224530"/>
                    <a:pt x="1371451" y="246297"/>
                  </a:cubicBezTo>
                  <a:lnTo>
                    <a:pt x="1149511" y="468236"/>
                  </a:lnTo>
                  <a:cubicBezTo>
                    <a:pt x="1138721" y="479213"/>
                    <a:pt x="1124396" y="484608"/>
                    <a:pt x="1110072" y="484608"/>
                  </a:cubicBezTo>
                  <a:cubicBezTo>
                    <a:pt x="1095747" y="484608"/>
                    <a:pt x="1081422" y="479213"/>
                    <a:pt x="1070632" y="468236"/>
                  </a:cubicBezTo>
                  <a:cubicBezTo>
                    <a:pt x="1048866" y="446470"/>
                    <a:pt x="1048866" y="411124"/>
                    <a:pt x="1070632" y="389358"/>
                  </a:cubicBezTo>
                  <a:lnTo>
                    <a:pt x="1292572" y="167418"/>
                  </a:lnTo>
                  <a:cubicBezTo>
                    <a:pt x="1303455" y="156535"/>
                    <a:pt x="1317733" y="151093"/>
                    <a:pt x="1332012" y="151093"/>
                  </a:cubicBezTo>
                  <a:close/>
                  <a:moveTo>
                    <a:pt x="709724" y="111607"/>
                  </a:moveTo>
                  <a:cubicBezTo>
                    <a:pt x="689074" y="111607"/>
                    <a:pt x="668610" y="116816"/>
                    <a:pt x="649635" y="127420"/>
                  </a:cubicBezTo>
                  <a:lnTo>
                    <a:pt x="174129" y="394752"/>
                  </a:lnTo>
                  <a:cubicBezTo>
                    <a:pt x="135620" y="416332"/>
                    <a:pt x="111621" y="457260"/>
                    <a:pt x="111621" y="501536"/>
                  </a:cubicBezTo>
                  <a:lnTo>
                    <a:pt x="111621" y="910814"/>
                  </a:lnTo>
                  <a:cubicBezTo>
                    <a:pt x="111621" y="955090"/>
                    <a:pt x="135620" y="996018"/>
                    <a:pt x="174129" y="1017598"/>
                  </a:cubicBezTo>
                  <a:lnTo>
                    <a:pt x="649821" y="1284930"/>
                  </a:lnTo>
                  <a:cubicBezTo>
                    <a:pt x="688144" y="1306510"/>
                    <a:pt x="733723" y="1306138"/>
                    <a:pt x="771674" y="1283814"/>
                  </a:cubicBezTo>
                  <a:cubicBezTo>
                    <a:pt x="809625" y="1261676"/>
                    <a:pt x="832321" y="1222050"/>
                    <a:pt x="832321" y="1178146"/>
                  </a:cubicBezTo>
                  <a:lnTo>
                    <a:pt x="832321" y="234204"/>
                  </a:lnTo>
                  <a:cubicBezTo>
                    <a:pt x="832321" y="190113"/>
                    <a:pt x="809625" y="150674"/>
                    <a:pt x="771674" y="128536"/>
                  </a:cubicBezTo>
                  <a:cubicBezTo>
                    <a:pt x="752326" y="117188"/>
                    <a:pt x="731118" y="111607"/>
                    <a:pt x="709724" y="111607"/>
                  </a:cubicBezTo>
                  <a:close/>
                  <a:moveTo>
                    <a:pt x="711864" y="9"/>
                  </a:moveTo>
                  <a:cubicBezTo>
                    <a:pt x="751861" y="358"/>
                    <a:pt x="791766" y="11148"/>
                    <a:pt x="828043" y="32356"/>
                  </a:cubicBezTo>
                  <a:cubicBezTo>
                    <a:pt x="900596" y="74772"/>
                    <a:pt x="943942" y="150302"/>
                    <a:pt x="943942" y="234390"/>
                  </a:cubicBezTo>
                  <a:lnTo>
                    <a:pt x="943942" y="1178518"/>
                  </a:lnTo>
                  <a:cubicBezTo>
                    <a:pt x="943942" y="1262606"/>
                    <a:pt x="900596" y="1338136"/>
                    <a:pt x="828043" y="1380552"/>
                  </a:cubicBezTo>
                  <a:cubicBezTo>
                    <a:pt x="791208" y="1401946"/>
                    <a:pt x="750466" y="1412736"/>
                    <a:pt x="709910" y="1412736"/>
                  </a:cubicBezTo>
                  <a:cubicBezTo>
                    <a:pt x="670471" y="1412736"/>
                    <a:pt x="631217" y="1402691"/>
                    <a:pt x="595126" y="1382413"/>
                  </a:cubicBezTo>
                  <a:lnTo>
                    <a:pt x="119435" y="1115080"/>
                  </a:lnTo>
                  <a:cubicBezTo>
                    <a:pt x="45765" y="1073594"/>
                    <a:pt x="0" y="995460"/>
                    <a:pt x="0" y="911000"/>
                  </a:cubicBezTo>
                  <a:lnTo>
                    <a:pt x="0" y="501722"/>
                  </a:lnTo>
                  <a:cubicBezTo>
                    <a:pt x="0" y="417262"/>
                    <a:pt x="45765" y="338942"/>
                    <a:pt x="119435" y="297642"/>
                  </a:cubicBezTo>
                  <a:lnTo>
                    <a:pt x="595126" y="30309"/>
                  </a:lnTo>
                  <a:cubicBezTo>
                    <a:pt x="631775" y="9752"/>
                    <a:pt x="671866" y="-340"/>
                    <a:pt x="711864" y="9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3" name="标题 1"/>
            <p:cNvSpPr txBox="1"/>
            <p:nvPr/>
          </p:nvSpPr>
          <p:spPr>
            <a:xfrm>
              <a:off x="1377792" y="954749"/>
              <a:ext cx="268552" cy="26855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4" name="标题 1"/>
            <p:cNvSpPr txBox="1"/>
            <p:nvPr/>
          </p:nvSpPr>
          <p:spPr>
            <a:xfrm>
              <a:off x="1445018" y="1024138"/>
              <a:ext cx="134100" cy="129774"/>
            </a:xfrm>
            <a:custGeom>
              <a:avLst/>
              <a:gdLst>
                <a:gd name="connsiteX0" fmla="*/ 695958 w 1660735"/>
                <a:gd name="connsiteY0" fmla="*/ 752512 h 1607157"/>
                <a:gd name="connsiteX1" fmla="*/ 376349 w 1660735"/>
                <a:gd name="connsiteY1" fmla="*/ 752512 h 1607157"/>
                <a:gd name="connsiteX2" fmla="*/ 110505 w 1660735"/>
                <a:gd name="connsiteY2" fmla="*/ 642007 h 1607157"/>
                <a:gd name="connsiteX3" fmla="*/ 0 w 1660735"/>
                <a:gd name="connsiteY3" fmla="*/ 376349 h 1607157"/>
                <a:gd name="connsiteX4" fmla="*/ 110505 w 1660735"/>
                <a:gd name="connsiteY4" fmla="*/ 110505 h 1607157"/>
                <a:gd name="connsiteX5" fmla="*/ 376349 w 1660735"/>
                <a:gd name="connsiteY5" fmla="*/ 0 h 1607157"/>
                <a:gd name="connsiteX6" fmla="*/ 642193 w 1660735"/>
                <a:gd name="connsiteY6" fmla="*/ 110505 h 1607157"/>
                <a:gd name="connsiteX7" fmla="*/ 752698 w 1660735"/>
                <a:gd name="connsiteY7" fmla="*/ 376349 h 1607157"/>
                <a:gd name="connsiteX8" fmla="*/ 752698 w 1660735"/>
                <a:gd name="connsiteY8" fmla="*/ 695958 h 1607157"/>
                <a:gd name="connsiteX9" fmla="*/ 695958 w 1660735"/>
                <a:gd name="connsiteY9" fmla="*/ 752512 h 1607157"/>
                <a:gd name="connsiteX10" fmla="*/ 376349 w 1660735"/>
                <a:gd name="connsiteY10" fmla="*/ 111621 h 1607157"/>
                <a:gd name="connsiteX11" fmla="*/ 111621 w 1660735"/>
                <a:gd name="connsiteY11" fmla="*/ 376349 h 1607157"/>
                <a:gd name="connsiteX12" fmla="*/ 376349 w 1660735"/>
                <a:gd name="connsiteY12" fmla="*/ 641077 h 1607157"/>
                <a:gd name="connsiteX13" fmla="*/ 641077 w 1660735"/>
                <a:gd name="connsiteY13" fmla="*/ 641077 h 1607157"/>
                <a:gd name="connsiteX14" fmla="*/ 641077 w 1660735"/>
                <a:gd name="connsiteY14" fmla="*/ 376349 h 1607157"/>
                <a:gd name="connsiteX15" fmla="*/ 376349 w 1660735"/>
                <a:gd name="connsiteY15" fmla="*/ 111621 h 1607157"/>
                <a:gd name="connsiteX16" fmla="*/ 1284201 w 1660735"/>
                <a:gd name="connsiteY16" fmla="*/ 752512 h 1607157"/>
                <a:gd name="connsiteX17" fmla="*/ 964592 w 1660735"/>
                <a:gd name="connsiteY17" fmla="*/ 752512 h 1607157"/>
                <a:gd name="connsiteX18" fmla="*/ 908038 w 1660735"/>
                <a:gd name="connsiteY18" fmla="*/ 695958 h 1607157"/>
                <a:gd name="connsiteX19" fmla="*/ 908038 w 1660735"/>
                <a:gd name="connsiteY19" fmla="*/ 376349 h 1607157"/>
                <a:gd name="connsiteX20" fmla="*/ 1018543 w 1660735"/>
                <a:gd name="connsiteY20" fmla="*/ 110505 h 1607157"/>
                <a:gd name="connsiteX21" fmla="*/ 1284387 w 1660735"/>
                <a:gd name="connsiteY21" fmla="*/ 0 h 1607157"/>
                <a:gd name="connsiteX22" fmla="*/ 1550231 w 1660735"/>
                <a:gd name="connsiteY22" fmla="*/ 110505 h 1607157"/>
                <a:gd name="connsiteX23" fmla="*/ 1660736 w 1660735"/>
                <a:gd name="connsiteY23" fmla="*/ 376349 h 1607157"/>
                <a:gd name="connsiteX24" fmla="*/ 1550231 w 1660735"/>
                <a:gd name="connsiteY24" fmla="*/ 642193 h 1607157"/>
                <a:gd name="connsiteX25" fmla="*/ 1284201 w 1660735"/>
                <a:gd name="connsiteY25" fmla="*/ 752512 h 1607157"/>
                <a:gd name="connsiteX26" fmla="*/ 1019659 w 1660735"/>
                <a:gd name="connsiteY26" fmla="*/ 640891 h 1607157"/>
                <a:gd name="connsiteX27" fmla="*/ 1284387 w 1660735"/>
                <a:gd name="connsiteY27" fmla="*/ 640891 h 1607157"/>
                <a:gd name="connsiteX28" fmla="*/ 1549115 w 1660735"/>
                <a:gd name="connsiteY28" fmla="*/ 376163 h 1607157"/>
                <a:gd name="connsiteX29" fmla="*/ 1284387 w 1660735"/>
                <a:gd name="connsiteY29" fmla="*/ 111435 h 1607157"/>
                <a:gd name="connsiteX30" fmla="*/ 1019659 w 1660735"/>
                <a:gd name="connsiteY30" fmla="*/ 376163 h 1607157"/>
                <a:gd name="connsiteX31" fmla="*/ 1019659 w 1660735"/>
                <a:gd name="connsiteY31" fmla="*/ 640891 h 1607157"/>
                <a:gd name="connsiteX32" fmla="*/ 376349 w 1660735"/>
                <a:gd name="connsiteY32" fmla="*/ 1607158 h 1607157"/>
                <a:gd name="connsiteX33" fmla="*/ 110505 w 1660735"/>
                <a:gd name="connsiteY33" fmla="*/ 1496653 h 1607157"/>
                <a:gd name="connsiteX34" fmla="*/ 0 w 1660735"/>
                <a:gd name="connsiteY34" fmla="*/ 1230809 h 1607157"/>
                <a:gd name="connsiteX35" fmla="*/ 110505 w 1660735"/>
                <a:gd name="connsiteY35" fmla="*/ 964964 h 1607157"/>
                <a:gd name="connsiteX36" fmla="*/ 376349 w 1660735"/>
                <a:gd name="connsiteY36" fmla="*/ 854459 h 1607157"/>
                <a:gd name="connsiteX37" fmla="*/ 695958 w 1660735"/>
                <a:gd name="connsiteY37" fmla="*/ 854459 h 1607157"/>
                <a:gd name="connsiteX38" fmla="*/ 752512 w 1660735"/>
                <a:gd name="connsiteY38" fmla="*/ 911014 h 1607157"/>
                <a:gd name="connsiteX39" fmla="*/ 752512 w 1660735"/>
                <a:gd name="connsiteY39" fmla="*/ 1230623 h 1607157"/>
                <a:gd name="connsiteX40" fmla="*/ 642007 w 1660735"/>
                <a:gd name="connsiteY40" fmla="*/ 1496467 h 1607157"/>
                <a:gd name="connsiteX41" fmla="*/ 376349 w 1660735"/>
                <a:gd name="connsiteY41" fmla="*/ 1607158 h 1607157"/>
                <a:gd name="connsiteX42" fmla="*/ 376349 w 1660735"/>
                <a:gd name="connsiteY42" fmla="*/ 966267 h 1607157"/>
                <a:gd name="connsiteX43" fmla="*/ 111621 w 1660735"/>
                <a:gd name="connsiteY43" fmla="*/ 1230809 h 1607157"/>
                <a:gd name="connsiteX44" fmla="*/ 376349 w 1660735"/>
                <a:gd name="connsiteY44" fmla="*/ 1495537 h 1607157"/>
                <a:gd name="connsiteX45" fmla="*/ 641077 w 1660735"/>
                <a:gd name="connsiteY45" fmla="*/ 1230809 h 1607157"/>
                <a:gd name="connsiteX46" fmla="*/ 641077 w 1660735"/>
                <a:gd name="connsiteY46" fmla="*/ 966267 h 1607157"/>
                <a:gd name="connsiteX47" fmla="*/ 376349 w 1660735"/>
                <a:gd name="connsiteY47" fmla="*/ 966267 h 1607157"/>
                <a:gd name="connsiteX48" fmla="*/ 1284201 w 1660735"/>
                <a:gd name="connsiteY48" fmla="*/ 1607158 h 1607157"/>
                <a:gd name="connsiteX49" fmla="*/ 1018357 w 1660735"/>
                <a:gd name="connsiteY49" fmla="*/ 1496653 h 1607157"/>
                <a:gd name="connsiteX50" fmla="*/ 907852 w 1660735"/>
                <a:gd name="connsiteY50" fmla="*/ 1230809 h 1607157"/>
                <a:gd name="connsiteX51" fmla="*/ 907852 w 1660735"/>
                <a:gd name="connsiteY51" fmla="*/ 911200 h 1607157"/>
                <a:gd name="connsiteX52" fmla="*/ 964406 w 1660735"/>
                <a:gd name="connsiteY52" fmla="*/ 854646 h 1607157"/>
                <a:gd name="connsiteX53" fmla="*/ 1284015 w 1660735"/>
                <a:gd name="connsiteY53" fmla="*/ 854646 h 1607157"/>
                <a:gd name="connsiteX54" fmla="*/ 1549859 w 1660735"/>
                <a:gd name="connsiteY54" fmla="*/ 965150 h 1607157"/>
                <a:gd name="connsiteX55" fmla="*/ 1660364 w 1660735"/>
                <a:gd name="connsiteY55" fmla="*/ 1230995 h 1607157"/>
                <a:gd name="connsiteX56" fmla="*/ 1550045 w 1660735"/>
                <a:gd name="connsiteY56" fmla="*/ 1496653 h 1607157"/>
                <a:gd name="connsiteX57" fmla="*/ 1284201 w 1660735"/>
                <a:gd name="connsiteY57" fmla="*/ 1607158 h 1607157"/>
                <a:gd name="connsiteX58" fmla="*/ 1019659 w 1660735"/>
                <a:gd name="connsiteY58" fmla="*/ 966267 h 1607157"/>
                <a:gd name="connsiteX59" fmla="*/ 1019659 w 1660735"/>
                <a:gd name="connsiteY59" fmla="*/ 1230995 h 1607157"/>
                <a:gd name="connsiteX60" fmla="*/ 1284387 w 1660735"/>
                <a:gd name="connsiteY60" fmla="*/ 1495723 h 1607157"/>
                <a:gd name="connsiteX61" fmla="*/ 1549115 w 1660735"/>
                <a:gd name="connsiteY61" fmla="*/ 1230995 h 1607157"/>
                <a:gd name="connsiteX62" fmla="*/ 1284387 w 1660735"/>
                <a:gd name="connsiteY62" fmla="*/ 966267 h 1607157"/>
                <a:gd name="connsiteX63" fmla="*/ 1019659 w 1660735"/>
                <a:gd name="connsiteY63" fmla="*/ 966267 h 1607157"/>
              </a:gdLst>
              <a:ahLst/>
              <a:cxnLst/>
              <a:rect l="l" t="t" r="r" b="b"/>
              <a:pathLst>
                <a:path w="1660735" h="1607157">
                  <a:moveTo>
                    <a:pt x="695958" y="752512"/>
                  </a:moveTo>
                  <a:lnTo>
                    <a:pt x="376349" y="752512"/>
                  </a:lnTo>
                  <a:cubicBezTo>
                    <a:pt x="276262" y="752512"/>
                    <a:pt x="181756" y="713259"/>
                    <a:pt x="110505" y="642007"/>
                  </a:cubicBezTo>
                  <a:cubicBezTo>
                    <a:pt x="39253" y="570756"/>
                    <a:pt x="0" y="476436"/>
                    <a:pt x="0" y="376349"/>
                  </a:cubicBezTo>
                  <a:cubicBezTo>
                    <a:pt x="0" y="276262"/>
                    <a:pt x="39253" y="181756"/>
                    <a:pt x="110505" y="110505"/>
                  </a:cubicBezTo>
                  <a:cubicBezTo>
                    <a:pt x="181756" y="39253"/>
                    <a:pt x="276076" y="0"/>
                    <a:pt x="376349" y="0"/>
                  </a:cubicBezTo>
                  <a:cubicBezTo>
                    <a:pt x="476436" y="0"/>
                    <a:pt x="570942" y="39253"/>
                    <a:pt x="642193" y="110505"/>
                  </a:cubicBezTo>
                  <a:cubicBezTo>
                    <a:pt x="713445" y="181756"/>
                    <a:pt x="752698" y="276076"/>
                    <a:pt x="752698" y="376349"/>
                  </a:cubicBezTo>
                  <a:lnTo>
                    <a:pt x="752698" y="695958"/>
                  </a:lnTo>
                  <a:cubicBezTo>
                    <a:pt x="752512" y="727211"/>
                    <a:pt x="727211" y="752512"/>
                    <a:pt x="695958" y="752512"/>
                  </a:cubicBezTo>
                  <a:close/>
                  <a:moveTo>
                    <a:pt x="376349" y="111621"/>
                  </a:moveTo>
                  <a:cubicBezTo>
                    <a:pt x="230498" y="111621"/>
                    <a:pt x="111621" y="230312"/>
                    <a:pt x="111621" y="376349"/>
                  </a:cubicBezTo>
                  <a:cubicBezTo>
                    <a:pt x="111621" y="522201"/>
                    <a:pt x="230312" y="641077"/>
                    <a:pt x="376349" y="641077"/>
                  </a:cubicBezTo>
                  <a:lnTo>
                    <a:pt x="641077" y="641077"/>
                  </a:lnTo>
                  <a:lnTo>
                    <a:pt x="641077" y="376349"/>
                  </a:lnTo>
                  <a:cubicBezTo>
                    <a:pt x="640891" y="230312"/>
                    <a:pt x="522201" y="111621"/>
                    <a:pt x="376349" y="111621"/>
                  </a:cubicBezTo>
                  <a:close/>
                  <a:moveTo>
                    <a:pt x="1284201" y="752512"/>
                  </a:moveTo>
                  <a:lnTo>
                    <a:pt x="964592" y="752512"/>
                  </a:lnTo>
                  <a:cubicBezTo>
                    <a:pt x="933338" y="752512"/>
                    <a:pt x="908038" y="727025"/>
                    <a:pt x="908038" y="695958"/>
                  </a:cubicBezTo>
                  <a:lnTo>
                    <a:pt x="908038" y="376349"/>
                  </a:lnTo>
                  <a:cubicBezTo>
                    <a:pt x="908038" y="276262"/>
                    <a:pt x="947291" y="181756"/>
                    <a:pt x="1018543" y="110505"/>
                  </a:cubicBezTo>
                  <a:cubicBezTo>
                    <a:pt x="1089794" y="39253"/>
                    <a:pt x="1184114" y="0"/>
                    <a:pt x="1284387" y="0"/>
                  </a:cubicBezTo>
                  <a:cubicBezTo>
                    <a:pt x="1384660" y="0"/>
                    <a:pt x="1478980" y="39253"/>
                    <a:pt x="1550231" y="110505"/>
                  </a:cubicBezTo>
                  <a:cubicBezTo>
                    <a:pt x="1621482" y="181756"/>
                    <a:pt x="1660736" y="276076"/>
                    <a:pt x="1660736" y="376349"/>
                  </a:cubicBezTo>
                  <a:cubicBezTo>
                    <a:pt x="1660736" y="476622"/>
                    <a:pt x="1621482" y="570942"/>
                    <a:pt x="1550231" y="642193"/>
                  </a:cubicBezTo>
                  <a:cubicBezTo>
                    <a:pt x="1478794" y="713259"/>
                    <a:pt x="1384288" y="752512"/>
                    <a:pt x="1284201" y="752512"/>
                  </a:cubicBezTo>
                  <a:close/>
                  <a:moveTo>
                    <a:pt x="1019659" y="640891"/>
                  </a:moveTo>
                  <a:lnTo>
                    <a:pt x="1284387" y="640891"/>
                  </a:lnTo>
                  <a:cubicBezTo>
                    <a:pt x="1430238" y="640891"/>
                    <a:pt x="1549115" y="522201"/>
                    <a:pt x="1549115" y="376163"/>
                  </a:cubicBezTo>
                  <a:cubicBezTo>
                    <a:pt x="1549115" y="230312"/>
                    <a:pt x="1430424" y="111435"/>
                    <a:pt x="1284387" y="111435"/>
                  </a:cubicBezTo>
                  <a:cubicBezTo>
                    <a:pt x="1138349" y="111435"/>
                    <a:pt x="1019659" y="230125"/>
                    <a:pt x="1019659" y="376163"/>
                  </a:cubicBezTo>
                  <a:lnTo>
                    <a:pt x="1019659" y="640891"/>
                  </a:lnTo>
                  <a:close/>
                  <a:moveTo>
                    <a:pt x="376349" y="1607158"/>
                  </a:moveTo>
                  <a:cubicBezTo>
                    <a:pt x="276262" y="1607158"/>
                    <a:pt x="181756" y="1567904"/>
                    <a:pt x="110505" y="1496653"/>
                  </a:cubicBezTo>
                  <a:cubicBezTo>
                    <a:pt x="39253" y="1425401"/>
                    <a:pt x="0" y="1330896"/>
                    <a:pt x="0" y="1230809"/>
                  </a:cubicBezTo>
                  <a:cubicBezTo>
                    <a:pt x="0" y="1130722"/>
                    <a:pt x="39253" y="1036216"/>
                    <a:pt x="110505" y="964964"/>
                  </a:cubicBezTo>
                  <a:cubicBezTo>
                    <a:pt x="181756" y="893713"/>
                    <a:pt x="276076" y="854459"/>
                    <a:pt x="376349" y="854459"/>
                  </a:cubicBezTo>
                  <a:lnTo>
                    <a:pt x="695958" y="854459"/>
                  </a:lnTo>
                  <a:cubicBezTo>
                    <a:pt x="727211" y="854459"/>
                    <a:pt x="752512" y="879760"/>
                    <a:pt x="752512" y="911014"/>
                  </a:cubicBezTo>
                  <a:lnTo>
                    <a:pt x="752512" y="1230623"/>
                  </a:lnTo>
                  <a:cubicBezTo>
                    <a:pt x="752512" y="1330709"/>
                    <a:pt x="713259" y="1425215"/>
                    <a:pt x="642007" y="1496467"/>
                  </a:cubicBezTo>
                  <a:cubicBezTo>
                    <a:pt x="570756" y="1567718"/>
                    <a:pt x="476436" y="1607158"/>
                    <a:pt x="376349" y="1607158"/>
                  </a:cubicBezTo>
                  <a:close/>
                  <a:moveTo>
                    <a:pt x="376349" y="966267"/>
                  </a:moveTo>
                  <a:cubicBezTo>
                    <a:pt x="230312" y="966267"/>
                    <a:pt x="111621" y="1084957"/>
                    <a:pt x="111621" y="1230809"/>
                  </a:cubicBezTo>
                  <a:cubicBezTo>
                    <a:pt x="111621" y="1376660"/>
                    <a:pt x="230312" y="1495537"/>
                    <a:pt x="376349" y="1495537"/>
                  </a:cubicBezTo>
                  <a:cubicBezTo>
                    <a:pt x="522201" y="1495537"/>
                    <a:pt x="641077" y="1376846"/>
                    <a:pt x="641077" y="1230809"/>
                  </a:cubicBezTo>
                  <a:lnTo>
                    <a:pt x="641077" y="966267"/>
                  </a:lnTo>
                  <a:lnTo>
                    <a:pt x="376349" y="966267"/>
                  </a:lnTo>
                  <a:close/>
                  <a:moveTo>
                    <a:pt x="1284201" y="1607158"/>
                  </a:moveTo>
                  <a:cubicBezTo>
                    <a:pt x="1184114" y="1607158"/>
                    <a:pt x="1089608" y="1567904"/>
                    <a:pt x="1018357" y="1496653"/>
                  </a:cubicBezTo>
                  <a:cubicBezTo>
                    <a:pt x="947105" y="1425401"/>
                    <a:pt x="907852" y="1331082"/>
                    <a:pt x="907852" y="1230809"/>
                  </a:cubicBezTo>
                  <a:lnTo>
                    <a:pt x="907852" y="911200"/>
                  </a:lnTo>
                  <a:cubicBezTo>
                    <a:pt x="907852" y="879946"/>
                    <a:pt x="933152" y="854646"/>
                    <a:pt x="964406" y="854646"/>
                  </a:cubicBezTo>
                  <a:lnTo>
                    <a:pt x="1284015" y="854646"/>
                  </a:lnTo>
                  <a:cubicBezTo>
                    <a:pt x="1384102" y="854646"/>
                    <a:pt x="1478607" y="893899"/>
                    <a:pt x="1549859" y="965150"/>
                  </a:cubicBezTo>
                  <a:cubicBezTo>
                    <a:pt x="1621110" y="1036402"/>
                    <a:pt x="1660364" y="1130722"/>
                    <a:pt x="1660364" y="1230995"/>
                  </a:cubicBezTo>
                  <a:cubicBezTo>
                    <a:pt x="1660364" y="1331268"/>
                    <a:pt x="1621296" y="1425401"/>
                    <a:pt x="1550045" y="1496653"/>
                  </a:cubicBezTo>
                  <a:cubicBezTo>
                    <a:pt x="1478794" y="1567904"/>
                    <a:pt x="1384288" y="1607158"/>
                    <a:pt x="1284201" y="1607158"/>
                  </a:cubicBezTo>
                  <a:close/>
                  <a:moveTo>
                    <a:pt x="1019659" y="966267"/>
                  </a:moveTo>
                  <a:lnTo>
                    <a:pt x="1019659" y="1230995"/>
                  </a:lnTo>
                  <a:cubicBezTo>
                    <a:pt x="1019659" y="1376846"/>
                    <a:pt x="1138349" y="1495723"/>
                    <a:pt x="1284387" y="1495723"/>
                  </a:cubicBezTo>
                  <a:cubicBezTo>
                    <a:pt x="1430424" y="1495723"/>
                    <a:pt x="1549115" y="1377032"/>
                    <a:pt x="1549115" y="1230995"/>
                  </a:cubicBezTo>
                  <a:cubicBezTo>
                    <a:pt x="1549115" y="1084957"/>
                    <a:pt x="1430424" y="966267"/>
                    <a:pt x="1284387" y="966267"/>
                  </a:cubicBezTo>
                  <a:lnTo>
                    <a:pt x="1019659" y="966267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5" name="标题 1"/>
            <p:cNvSpPr txBox="1"/>
            <p:nvPr/>
          </p:nvSpPr>
          <p:spPr>
            <a:xfrm>
              <a:off x="957273" y="954749"/>
              <a:ext cx="268552" cy="2685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6" name="标题 1"/>
            <p:cNvSpPr txBox="1"/>
            <p:nvPr/>
          </p:nvSpPr>
          <p:spPr>
            <a:xfrm>
              <a:off x="1031648" y="1024138"/>
              <a:ext cx="119802" cy="129774"/>
            </a:xfrm>
            <a:custGeom>
              <a:avLst/>
              <a:gdLst>
                <a:gd name="connsiteX0" fmla="*/ 712625 w 1425436"/>
                <a:gd name="connsiteY0" fmla="*/ 111621 h 1544091"/>
                <a:gd name="connsiteX1" fmla="*/ 902567 w 1425436"/>
                <a:gd name="connsiteY1" fmla="*/ 190314 h 1544091"/>
                <a:gd name="connsiteX2" fmla="*/ 981260 w 1425436"/>
                <a:gd name="connsiteY2" fmla="*/ 380256 h 1544091"/>
                <a:gd name="connsiteX3" fmla="*/ 902567 w 1425436"/>
                <a:gd name="connsiteY3" fmla="*/ 570198 h 1544091"/>
                <a:gd name="connsiteX4" fmla="*/ 712625 w 1425436"/>
                <a:gd name="connsiteY4" fmla="*/ 648891 h 1544091"/>
                <a:gd name="connsiteX5" fmla="*/ 522684 w 1425436"/>
                <a:gd name="connsiteY5" fmla="*/ 570198 h 1544091"/>
                <a:gd name="connsiteX6" fmla="*/ 444177 w 1425436"/>
                <a:gd name="connsiteY6" fmla="*/ 380070 h 1544091"/>
                <a:gd name="connsiteX7" fmla="*/ 522870 w 1425436"/>
                <a:gd name="connsiteY7" fmla="*/ 190128 h 1544091"/>
                <a:gd name="connsiteX8" fmla="*/ 712625 w 1425436"/>
                <a:gd name="connsiteY8" fmla="*/ 111621 h 1544091"/>
                <a:gd name="connsiteX9" fmla="*/ 712625 w 1425436"/>
                <a:gd name="connsiteY9" fmla="*/ 0 h 1544091"/>
                <a:gd name="connsiteX10" fmla="*/ 332556 w 1425436"/>
                <a:gd name="connsiteY10" fmla="*/ 380070 h 1544091"/>
                <a:gd name="connsiteX11" fmla="*/ 712625 w 1425436"/>
                <a:gd name="connsiteY11" fmla="*/ 760140 h 1544091"/>
                <a:gd name="connsiteX12" fmla="*/ 1092695 w 1425436"/>
                <a:gd name="connsiteY12" fmla="*/ 380070 h 1544091"/>
                <a:gd name="connsiteX13" fmla="*/ 712625 w 1425436"/>
                <a:gd name="connsiteY13" fmla="*/ 0 h 1544091"/>
                <a:gd name="connsiteX14" fmla="*/ 712625 w 1425436"/>
                <a:gd name="connsiteY14" fmla="*/ 943012 h 1544091"/>
                <a:gd name="connsiteX15" fmla="*/ 978842 w 1425436"/>
                <a:gd name="connsiteY15" fmla="*/ 976685 h 1544091"/>
                <a:gd name="connsiteX16" fmla="*/ 1146087 w 1425436"/>
                <a:gd name="connsiteY16" fmla="*/ 1059470 h 1544091"/>
                <a:gd name="connsiteX17" fmla="*/ 1248593 w 1425436"/>
                <a:gd name="connsiteY17" fmla="*/ 1174440 h 1544091"/>
                <a:gd name="connsiteX18" fmla="*/ 1310356 w 1425436"/>
                <a:gd name="connsiteY18" fmla="*/ 1316385 h 1544091"/>
                <a:gd name="connsiteX19" fmla="*/ 1296590 w 1425436"/>
                <a:gd name="connsiteY19" fmla="*/ 1390241 h 1544091"/>
                <a:gd name="connsiteX20" fmla="*/ 1208595 w 1425436"/>
                <a:gd name="connsiteY20" fmla="*/ 1432285 h 1544091"/>
                <a:gd name="connsiteX21" fmla="*/ 216842 w 1425436"/>
                <a:gd name="connsiteY21" fmla="*/ 1432285 h 1544091"/>
                <a:gd name="connsiteX22" fmla="*/ 128847 w 1425436"/>
                <a:gd name="connsiteY22" fmla="*/ 1390241 h 1544091"/>
                <a:gd name="connsiteX23" fmla="*/ 115081 w 1425436"/>
                <a:gd name="connsiteY23" fmla="*/ 1316385 h 1544091"/>
                <a:gd name="connsiteX24" fmla="*/ 176844 w 1425436"/>
                <a:gd name="connsiteY24" fmla="*/ 1174440 h 1544091"/>
                <a:gd name="connsiteX25" fmla="*/ 279350 w 1425436"/>
                <a:gd name="connsiteY25" fmla="*/ 1059470 h 1544091"/>
                <a:gd name="connsiteX26" fmla="*/ 446595 w 1425436"/>
                <a:gd name="connsiteY26" fmla="*/ 976685 h 1544091"/>
                <a:gd name="connsiteX27" fmla="*/ 712625 w 1425436"/>
                <a:gd name="connsiteY27" fmla="*/ 943012 h 1544091"/>
                <a:gd name="connsiteX28" fmla="*/ 712625 w 1425436"/>
                <a:gd name="connsiteY28" fmla="*/ 831391 h 1544091"/>
                <a:gd name="connsiteX29" fmla="*/ 8296 w 1425436"/>
                <a:gd name="connsiteY29" fmla="*/ 1284387 h 1544091"/>
                <a:gd name="connsiteX30" fmla="*/ 216842 w 1425436"/>
                <a:gd name="connsiteY30" fmla="*/ 1544092 h 1544091"/>
                <a:gd name="connsiteX31" fmla="*/ 1208595 w 1425436"/>
                <a:gd name="connsiteY31" fmla="*/ 1544092 h 1544091"/>
                <a:gd name="connsiteX32" fmla="*/ 1417141 w 1425436"/>
                <a:gd name="connsiteY32" fmla="*/ 1284387 h 1544091"/>
                <a:gd name="connsiteX33" fmla="*/ 712625 w 1425436"/>
                <a:gd name="connsiteY33" fmla="*/ 831391 h 1544091"/>
              </a:gdLst>
              <a:ahLst/>
              <a:cxnLst/>
              <a:rect l="l" t="t" r="r" b="b"/>
              <a:pathLst>
                <a:path w="1425436" h="1544091">
                  <a:moveTo>
                    <a:pt x="712625" y="111621"/>
                  </a:moveTo>
                  <a:cubicBezTo>
                    <a:pt x="784435" y="111621"/>
                    <a:pt x="851780" y="139526"/>
                    <a:pt x="902567" y="190314"/>
                  </a:cubicBezTo>
                  <a:cubicBezTo>
                    <a:pt x="953355" y="241102"/>
                    <a:pt x="981260" y="308446"/>
                    <a:pt x="981260" y="380256"/>
                  </a:cubicBezTo>
                  <a:cubicBezTo>
                    <a:pt x="981260" y="452065"/>
                    <a:pt x="953355" y="519410"/>
                    <a:pt x="902567" y="570198"/>
                  </a:cubicBezTo>
                  <a:cubicBezTo>
                    <a:pt x="851780" y="620985"/>
                    <a:pt x="784435" y="648891"/>
                    <a:pt x="712625" y="648891"/>
                  </a:cubicBezTo>
                  <a:cubicBezTo>
                    <a:pt x="640816" y="648891"/>
                    <a:pt x="573471" y="620985"/>
                    <a:pt x="522684" y="570198"/>
                  </a:cubicBezTo>
                  <a:cubicBezTo>
                    <a:pt x="472082" y="519224"/>
                    <a:pt x="444177" y="451693"/>
                    <a:pt x="444177" y="380070"/>
                  </a:cubicBezTo>
                  <a:cubicBezTo>
                    <a:pt x="444177" y="308446"/>
                    <a:pt x="472082" y="240916"/>
                    <a:pt x="522870" y="190128"/>
                  </a:cubicBezTo>
                  <a:cubicBezTo>
                    <a:pt x="573471" y="139526"/>
                    <a:pt x="641002" y="111621"/>
                    <a:pt x="712625" y="111621"/>
                  </a:cubicBezTo>
                  <a:moveTo>
                    <a:pt x="712625" y="0"/>
                  </a:moveTo>
                  <a:cubicBezTo>
                    <a:pt x="502778" y="0"/>
                    <a:pt x="332556" y="170036"/>
                    <a:pt x="332556" y="380070"/>
                  </a:cubicBezTo>
                  <a:cubicBezTo>
                    <a:pt x="332556" y="589917"/>
                    <a:pt x="502778" y="760140"/>
                    <a:pt x="712625" y="760140"/>
                  </a:cubicBezTo>
                  <a:cubicBezTo>
                    <a:pt x="922473" y="760140"/>
                    <a:pt x="1092695" y="589917"/>
                    <a:pt x="1092695" y="380070"/>
                  </a:cubicBezTo>
                  <a:cubicBezTo>
                    <a:pt x="1092881" y="170036"/>
                    <a:pt x="922659" y="0"/>
                    <a:pt x="712625" y="0"/>
                  </a:cubicBezTo>
                  <a:close/>
                  <a:moveTo>
                    <a:pt x="712625" y="943012"/>
                  </a:moveTo>
                  <a:cubicBezTo>
                    <a:pt x="813643" y="943012"/>
                    <a:pt x="903126" y="954360"/>
                    <a:pt x="978842" y="976685"/>
                  </a:cubicBezTo>
                  <a:cubicBezTo>
                    <a:pt x="1043582" y="995846"/>
                    <a:pt x="1099951" y="1023752"/>
                    <a:pt x="1146087" y="1059470"/>
                  </a:cubicBezTo>
                  <a:cubicBezTo>
                    <a:pt x="1186829" y="1091096"/>
                    <a:pt x="1220315" y="1128675"/>
                    <a:pt x="1248593" y="1174440"/>
                  </a:cubicBezTo>
                  <a:cubicBezTo>
                    <a:pt x="1273708" y="1215368"/>
                    <a:pt x="1293985" y="1261877"/>
                    <a:pt x="1310356" y="1316385"/>
                  </a:cubicBezTo>
                  <a:cubicBezTo>
                    <a:pt x="1320774" y="1350801"/>
                    <a:pt x="1306264" y="1377404"/>
                    <a:pt x="1296590" y="1390241"/>
                  </a:cubicBezTo>
                  <a:cubicBezTo>
                    <a:pt x="1276684" y="1417030"/>
                    <a:pt x="1244686" y="1432285"/>
                    <a:pt x="1208595" y="1432285"/>
                  </a:cubicBezTo>
                  <a:lnTo>
                    <a:pt x="216842" y="1432285"/>
                  </a:lnTo>
                  <a:cubicBezTo>
                    <a:pt x="180937" y="1432285"/>
                    <a:pt x="148753" y="1417030"/>
                    <a:pt x="128847" y="1390241"/>
                  </a:cubicBezTo>
                  <a:cubicBezTo>
                    <a:pt x="119359" y="1377404"/>
                    <a:pt x="104849" y="1350801"/>
                    <a:pt x="115081" y="1316385"/>
                  </a:cubicBezTo>
                  <a:cubicBezTo>
                    <a:pt x="131452" y="1261877"/>
                    <a:pt x="151543" y="1215368"/>
                    <a:pt x="176844" y="1174440"/>
                  </a:cubicBezTo>
                  <a:cubicBezTo>
                    <a:pt x="204936" y="1128675"/>
                    <a:pt x="238422" y="1090910"/>
                    <a:pt x="279350" y="1059470"/>
                  </a:cubicBezTo>
                  <a:cubicBezTo>
                    <a:pt x="325486" y="1023752"/>
                    <a:pt x="381855" y="995846"/>
                    <a:pt x="446595" y="976685"/>
                  </a:cubicBezTo>
                  <a:cubicBezTo>
                    <a:pt x="522125" y="954360"/>
                    <a:pt x="611794" y="943012"/>
                    <a:pt x="712625" y="943012"/>
                  </a:cubicBezTo>
                  <a:moveTo>
                    <a:pt x="712625" y="831391"/>
                  </a:moveTo>
                  <a:cubicBezTo>
                    <a:pt x="244561" y="831391"/>
                    <a:pt x="77501" y="1053331"/>
                    <a:pt x="8296" y="1284387"/>
                  </a:cubicBezTo>
                  <a:cubicBezTo>
                    <a:pt x="-30771" y="1414611"/>
                    <a:pt x="73037" y="1544092"/>
                    <a:pt x="216842" y="1544092"/>
                  </a:cubicBezTo>
                  <a:lnTo>
                    <a:pt x="1208595" y="1544092"/>
                  </a:lnTo>
                  <a:cubicBezTo>
                    <a:pt x="1352400" y="1544092"/>
                    <a:pt x="1456208" y="1414611"/>
                    <a:pt x="1417141" y="1284387"/>
                  </a:cubicBezTo>
                  <a:cubicBezTo>
                    <a:pt x="1347750" y="1053331"/>
                    <a:pt x="1180690" y="831391"/>
                    <a:pt x="712625" y="831391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</p:grpSp>
      <p:sp>
        <p:nvSpPr>
          <p:cNvPr id="27" name="标题 1"/>
          <p:cNvSpPr txBox="1"/>
          <p:nvPr/>
        </p:nvSpPr>
        <p:spPr>
          <a:xfrm flipH="1">
            <a:off x="3710862" y="1831705"/>
            <a:ext cx="1672266" cy="549270"/>
          </a:xfrm>
          <a:custGeom>
            <a:avLst/>
            <a:gdLst>
              <a:gd name="connsiteX0" fmla="*/ 64839 w 1108502"/>
              <a:gd name="connsiteY0" fmla="*/ 32419 h 364097"/>
              <a:gd name="connsiteX1" fmla="*/ 32420 w 1108502"/>
              <a:gd name="connsiteY1" fmla="*/ 64839 h 364097"/>
              <a:gd name="connsiteX2" fmla="*/ 0 w 1108502"/>
              <a:gd name="connsiteY2" fmla="*/ 32419 h 364097"/>
              <a:gd name="connsiteX3" fmla="*/ 32420 w 1108502"/>
              <a:gd name="connsiteY3" fmla="*/ 0 h 364097"/>
              <a:gd name="connsiteX4" fmla="*/ 64839 w 1108502"/>
              <a:gd name="connsiteY4" fmla="*/ 32419 h 364097"/>
              <a:gd name="connsiteX5" fmla="*/ 180802 w 1108502"/>
              <a:gd name="connsiteY5" fmla="*/ 1247 h 364097"/>
              <a:gd name="connsiteX6" fmla="*/ 148382 w 1108502"/>
              <a:gd name="connsiteY6" fmla="*/ 33666 h 364097"/>
              <a:gd name="connsiteX7" fmla="*/ 180802 w 1108502"/>
              <a:gd name="connsiteY7" fmla="*/ 66086 h 364097"/>
              <a:gd name="connsiteX8" fmla="*/ 213222 w 1108502"/>
              <a:gd name="connsiteY8" fmla="*/ 33666 h 364097"/>
              <a:gd name="connsiteX9" fmla="*/ 180802 w 1108502"/>
              <a:gd name="connsiteY9" fmla="*/ 1247 h 364097"/>
              <a:gd name="connsiteX10" fmla="*/ 64839 w 1108502"/>
              <a:gd name="connsiteY10" fmla="*/ 182048 h 364097"/>
              <a:gd name="connsiteX11" fmla="*/ 32420 w 1108502"/>
              <a:gd name="connsiteY11" fmla="*/ 149629 h 364097"/>
              <a:gd name="connsiteX12" fmla="*/ 0 w 1108502"/>
              <a:gd name="connsiteY12" fmla="*/ 182048 h 364097"/>
              <a:gd name="connsiteX13" fmla="*/ 32420 w 1108502"/>
              <a:gd name="connsiteY13" fmla="*/ 214468 h 364097"/>
              <a:gd name="connsiteX14" fmla="*/ 64839 w 1108502"/>
              <a:gd name="connsiteY14" fmla="*/ 182048 h 364097"/>
              <a:gd name="connsiteX15" fmla="*/ 330431 w 1108502"/>
              <a:gd name="connsiteY15" fmla="*/ 1247 h 364097"/>
              <a:gd name="connsiteX16" fmla="*/ 298011 w 1108502"/>
              <a:gd name="connsiteY16" fmla="*/ 33666 h 364097"/>
              <a:gd name="connsiteX17" fmla="*/ 330431 w 1108502"/>
              <a:gd name="connsiteY17" fmla="*/ 66086 h 364097"/>
              <a:gd name="connsiteX18" fmla="*/ 362851 w 1108502"/>
              <a:gd name="connsiteY18" fmla="*/ 33666 h 364097"/>
              <a:gd name="connsiteX19" fmla="*/ 330431 w 1108502"/>
              <a:gd name="connsiteY19" fmla="*/ 1247 h 364097"/>
              <a:gd name="connsiteX20" fmla="*/ 480060 w 1108502"/>
              <a:gd name="connsiteY20" fmla="*/ 1247 h 364097"/>
              <a:gd name="connsiteX21" fmla="*/ 447640 w 1108502"/>
              <a:gd name="connsiteY21" fmla="*/ 33666 h 364097"/>
              <a:gd name="connsiteX22" fmla="*/ 480060 w 1108502"/>
              <a:gd name="connsiteY22" fmla="*/ 66086 h 364097"/>
              <a:gd name="connsiteX23" fmla="*/ 512480 w 1108502"/>
              <a:gd name="connsiteY23" fmla="*/ 33666 h 364097"/>
              <a:gd name="connsiteX24" fmla="*/ 480060 w 1108502"/>
              <a:gd name="connsiteY24" fmla="*/ 1247 h 364097"/>
              <a:gd name="connsiteX25" fmla="*/ 628442 w 1108502"/>
              <a:gd name="connsiteY25" fmla="*/ 1247 h 364097"/>
              <a:gd name="connsiteX26" fmla="*/ 596022 w 1108502"/>
              <a:gd name="connsiteY26" fmla="*/ 33666 h 364097"/>
              <a:gd name="connsiteX27" fmla="*/ 628442 w 1108502"/>
              <a:gd name="connsiteY27" fmla="*/ 66086 h 364097"/>
              <a:gd name="connsiteX28" fmla="*/ 660862 w 1108502"/>
              <a:gd name="connsiteY28" fmla="*/ 33666 h 364097"/>
              <a:gd name="connsiteX29" fmla="*/ 628442 w 1108502"/>
              <a:gd name="connsiteY29" fmla="*/ 1247 h 364097"/>
              <a:gd name="connsiteX30" fmla="*/ 778071 w 1108502"/>
              <a:gd name="connsiteY30" fmla="*/ 1247 h 364097"/>
              <a:gd name="connsiteX31" fmla="*/ 745652 w 1108502"/>
              <a:gd name="connsiteY31" fmla="*/ 33666 h 364097"/>
              <a:gd name="connsiteX32" fmla="*/ 778071 w 1108502"/>
              <a:gd name="connsiteY32" fmla="*/ 66086 h 364097"/>
              <a:gd name="connsiteX33" fmla="*/ 810491 w 1108502"/>
              <a:gd name="connsiteY33" fmla="*/ 33666 h 364097"/>
              <a:gd name="connsiteX34" fmla="*/ 778071 w 1108502"/>
              <a:gd name="connsiteY34" fmla="*/ 1247 h 364097"/>
              <a:gd name="connsiteX35" fmla="*/ 926453 w 1108502"/>
              <a:gd name="connsiteY35" fmla="*/ 1247 h 364097"/>
              <a:gd name="connsiteX36" fmla="*/ 894034 w 1108502"/>
              <a:gd name="connsiteY36" fmla="*/ 33666 h 364097"/>
              <a:gd name="connsiteX37" fmla="*/ 926453 w 1108502"/>
              <a:gd name="connsiteY37" fmla="*/ 66086 h 364097"/>
              <a:gd name="connsiteX38" fmla="*/ 958873 w 1108502"/>
              <a:gd name="connsiteY38" fmla="*/ 33666 h 364097"/>
              <a:gd name="connsiteX39" fmla="*/ 926453 w 1108502"/>
              <a:gd name="connsiteY39" fmla="*/ 1247 h 364097"/>
              <a:gd name="connsiteX40" fmla="*/ 1076082 w 1108502"/>
              <a:gd name="connsiteY40" fmla="*/ 1247 h 364097"/>
              <a:gd name="connsiteX41" fmla="*/ 1043663 w 1108502"/>
              <a:gd name="connsiteY41" fmla="*/ 33666 h 364097"/>
              <a:gd name="connsiteX42" fmla="*/ 1076082 w 1108502"/>
              <a:gd name="connsiteY42" fmla="*/ 66086 h 364097"/>
              <a:gd name="connsiteX43" fmla="*/ 1108503 w 1108502"/>
              <a:gd name="connsiteY43" fmla="*/ 33666 h 364097"/>
              <a:gd name="connsiteX44" fmla="*/ 1076082 w 1108502"/>
              <a:gd name="connsiteY44" fmla="*/ 1247 h 364097"/>
              <a:gd name="connsiteX45" fmla="*/ 180802 w 1108502"/>
              <a:gd name="connsiteY45" fmla="*/ 149629 h 364097"/>
              <a:gd name="connsiteX46" fmla="*/ 148382 w 1108502"/>
              <a:gd name="connsiteY46" fmla="*/ 182048 h 364097"/>
              <a:gd name="connsiteX47" fmla="*/ 180802 w 1108502"/>
              <a:gd name="connsiteY47" fmla="*/ 214468 h 364097"/>
              <a:gd name="connsiteX48" fmla="*/ 213222 w 1108502"/>
              <a:gd name="connsiteY48" fmla="*/ 182048 h 364097"/>
              <a:gd name="connsiteX49" fmla="*/ 180802 w 1108502"/>
              <a:gd name="connsiteY49" fmla="*/ 149629 h 364097"/>
              <a:gd name="connsiteX50" fmla="*/ 330431 w 1108502"/>
              <a:gd name="connsiteY50" fmla="*/ 149629 h 364097"/>
              <a:gd name="connsiteX51" fmla="*/ 298011 w 1108502"/>
              <a:gd name="connsiteY51" fmla="*/ 182048 h 364097"/>
              <a:gd name="connsiteX52" fmla="*/ 330431 w 1108502"/>
              <a:gd name="connsiteY52" fmla="*/ 214468 h 364097"/>
              <a:gd name="connsiteX53" fmla="*/ 362851 w 1108502"/>
              <a:gd name="connsiteY53" fmla="*/ 182048 h 364097"/>
              <a:gd name="connsiteX54" fmla="*/ 330431 w 1108502"/>
              <a:gd name="connsiteY54" fmla="*/ 149629 h 364097"/>
              <a:gd name="connsiteX55" fmla="*/ 480060 w 1108502"/>
              <a:gd name="connsiteY55" fmla="*/ 149629 h 364097"/>
              <a:gd name="connsiteX56" fmla="*/ 447640 w 1108502"/>
              <a:gd name="connsiteY56" fmla="*/ 182048 h 364097"/>
              <a:gd name="connsiteX57" fmla="*/ 480060 w 1108502"/>
              <a:gd name="connsiteY57" fmla="*/ 214468 h 364097"/>
              <a:gd name="connsiteX58" fmla="*/ 512480 w 1108502"/>
              <a:gd name="connsiteY58" fmla="*/ 182048 h 364097"/>
              <a:gd name="connsiteX59" fmla="*/ 480060 w 1108502"/>
              <a:gd name="connsiteY59" fmla="*/ 149629 h 364097"/>
              <a:gd name="connsiteX60" fmla="*/ 628442 w 1108502"/>
              <a:gd name="connsiteY60" fmla="*/ 149629 h 364097"/>
              <a:gd name="connsiteX61" fmla="*/ 596022 w 1108502"/>
              <a:gd name="connsiteY61" fmla="*/ 182048 h 364097"/>
              <a:gd name="connsiteX62" fmla="*/ 628442 w 1108502"/>
              <a:gd name="connsiteY62" fmla="*/ 214468 h 364097"/>
              <a:gd name="connsiteX63" fmla="*/ 660862 w 1108502"/>
              <a:gd name="connsiteY63" fmla="*/ 182048 h 364097"/>
              <a:gd name="connsiteX64" fmla="*/ 628442 w 1108502"/>
              <a:gd name="connsiteY64" fmla="*/ 149629 h 364097"/>
              <a:gd name="connsiteX65" fmla="*/ 778071 w 1108502"/>
              <a:gd name="connsiteY65" fmla="*/ 149629 h 364097"/>
              <a:gd name="connsiteX66" fmla="*/ 745652 w 1108502"/>
              <a:gd name="connsiteY66" fmla="*/ 182048 h 364097"/>
              <a:gd name="connsiteX67" fmla="*/ 778071 w 1108502"/>
              <a:gd name="connsiteY67" fmla="*/ 214468 h 364097"/>
              <a:gd name="connsiteX68" fmla="*/ 810491 w 1108502"/>
              <a:gd name="connsiteY68" fmla="*/ 182048 h 364097"/>
              <a:gd name="connsiteX69" fmla="*/ 778071 w 1108502"/>
              <a:gd name="connsiteY69" fmla="*/ 149629 h 364097"/>
              <a:gd name="connsiteX70" fmla="*/ 926453 w 1108502"/>
              <a:gd name="connsiteY70" fmla="*/ 149629 h 364097"/>
              <a:gd name="connsiteX71" fmla="*/ 894034 w 1108502"/>
              <a:gd name="connsiteY71" fmla="*/ 182048 h 364097"/>
              <a:gd name="connsiteX72" fmla="*/ 926453 w 1108502"/>
              <a:gd name="connsiteY72" fmla="*/ 214468 h 364097"/>
              <a:gd name="connsiteX73" fmla="*/ 958873 w 1108502"/>
              <a:gd name="connsiteY73" fmla="*/ 182048 h 364097"/>
              <a:gd name="connsiteX74" fmla="*/ 926453 w 1108502"/>
              <a:gd name="connsiteY74" fmla="*/ 149629 h 364097"/>
              <a:gd name="connsiteX75" fmla="*/ 1076082 w 1108502"/>
              <a:gd name="connsiteY75" fmla="*/ 149629 h 364097"/>
              <a:gd name="connsiteX76" fmla="*/ 1043663 w 1108502"/>
              <a:gd name="connsiteY76" fmla="*/ 182048 h 364097"/>
              <a:gd name="connsiteX77" fmla="*/ 1076082 w 1108502"/>
              <a:gd name="connsiteY77" fmla="*/ 214468 h 364097"/>
              <a:gd name="connsiteX78" fmla="*/ 1108503 w 1108502"/>
              <a:gd name="connsiteY78" fmla="*/ 182048 h 364097"/>
              <a:gd name="connsiteX79" fmla="*/ 1076082 w 1108502"/>
              <a:gd name="connsiteY79" fmla="*/ 149629 h 364097"/>
              <a:gd name="connsiteX80" fmla="*/ 32420 w 1108502"/>
              <a:gd name="connsiteY80" fmla="*/ 299258 h 364097"/>
              <a:gd name="connsiteX81" fmla="*/ 0 w 1108502"/>
              <a:gd name="connsiteY81" fmla="*/ 331678 h 364097"/>
              <a:gd name="connsiteX82" fmla="*/ 32420 w 1108502"/>
              <a:gd name="connsiteY82" fmla="*/ 364097 h 364097"/>
              <a:gd name="connsiteX83" fmla="*/ 64839 w 1108502"/>
              <a:gd name="connsiteY83" fmla="*/ 331678 h 364097"/>
              <a:gd name="connsiteX84" fmla="*/ 32420 w 1108502"/>
              <a:gd name="connsiteY84" fmla="*/ 299258 h 364097"/>
              <a:gd name="connsiteX85" fmla="*/ 180802 w 1108502"/>
              <a:gd name="connsiteY85" fmla="*/ 299258 h 364097"/>
              <a:gd name="connsiteX86" fmla="*/ 148382 w 1108502"/>
              <a:gd name="connsiteY86" fmla="*/ 331678 h 364097"/>
              <a:gd name="connsiteX87" fmla="*/ 180802 w 1108502"/>
              <a:gd name="connsiteY87" fmla="*/ 364097 h 364097"/>
              <a:gd name="connsiteX88" fmla="*/ 213222 w 1108502"/>
              <a:gd name="connsiteY88" fmla="*/ 331678 h 364097"/>
              <a:gd name="connsiteX89" fmla="*/ 180802 w 1108502"/>
              <a:gd name="connsiteY89" fmla="*/ 299258 h 364097"/>
              <a:gd name="connsiteX90" fmla="*/ 330431 w 1108502"/>
              <a:gd name="connsiteY90" fmla="*/ 299258 h 364097"/>
              <a:gd name="connsiteX91" fmla="*/ 298011 w 1108502"/>
              <a:gd name="connsiteY91" fmla="*/ 331678 h 364097"/>
              <a:gd name="connsiteX92" fmla="*/ 330431 w 1108502"/>
              <a:gd name="connsiteY92" fmla="*/ 364097 h 364097"/>
              <a:gd name="connsiteX93" fmla="*/ 362851 w 1108502"/>
              <a:gd name="connsiteY93" fmla="*/ 331678 h 364097"/>
              <a:gd name="connsiteX94" fmla="*/ 330431 w 1108502"/>
              <a:gd name="connsiteY94" fmla="*/ 299258 h 364097"/>
              <a:gd name="connsiteX95" fmla="*/ 480060 w 1108502"/>
              <a:gd name="connsiteY95" fmla="*/ 299258 h 364097"/>
              <a:gd name="connsiteX96" fmla="*/ 447640 w 1108502"/>
              <a:gd name="connsiteY96" fmla="*/ 331678 h 364097"/>
              <a:gd name="connsiteX97" fmla="*/ 480060 w 1108502"/>
              <a:gd name="connsiteY97" fmla="*/ 364097 h 364097"/>
              <a:gd name="connsiteX98" fmla="*/ 512480 w 1108502"/>
              <a:gd name="connsiteY98" fmla="*/ 331678 h 364097"/>
              <a:gd name="connsiteX99" fmla="*/ 480060 w 1108502"/>
              <a:gd name="connsiteY99" fmla="*/ 299258 h 364097"/>
              <a:gd name="connsiteX100" fmla="*/ 628442 w 1108502"/>
              <a:gd name="connsiteY100" fmla="*/ 299258 h 364097"/>
              <a:gd name="connsiteX101" fmla="*/ 596022 w 1108502"/>
              <a:gd name="connsiteY101" fmla="*/ 331678 h 364097"/>
              <a:gd name="connsiteX102" fmla="*/ 628442 w 1108502"/>
              <a:gd name="connsiteY102" fmla="*/ 364097 h 364097"/>
              <a:gd name="connsiteX103" fmla="*/ 660862 w 1108502"/>
              <a:gd name="connsiteY103" fmla="*/ 331678 h 364097"/>
              <a:gd name="connsiteX104" fmla="*/ 628442 w 1108502"/>
              <a:gd name="connsiteY104" fmla="*/ 299258 h 364097"/>
              <a:gd name="connsiteX105" fmla="*/ 778071 w 1108502"/>
              <a:gd name="connsiteY105" fmla="*/ 299258 h 364097"/>
              <a:gd name="connsiteX106" fmla="*/ 745652 w 1108502"/>
              <a:gd name="connsiteY106" fmla="*/ 331678 h 364097"/>
              <a:gd name="connsiteX107" fmla="*/ 778071 w 1108502"/>
              <a:gd name="connsiteY107" fmla="*/ 364097 h 364097"/>
              <a:gd name="connsiteX108" fmla="*/ 810491 w 1108502"/>
              <a:gd name="connsiteY108" fmla="*/ 331678 h 364097"/>
              <a:gd name="connsiteX109" fmla="*/ 778071 w 1108502"/>
              <a:gd name="connsiteY109" fmla="*/ 299258 h 364097"/>
              <a:gd name="connsiteX110" fmla="*/ 926453 w 1108502"/>
              <a:gd name="connsiteY110" fmla="*/ 299258 h 364097"/>
              <a:gd name="connsiteX111" fmla="*/ 894034 w 1108502"/>
              <a:gd name="connsiteY111" fmla="*/ 331678 h 364097"/>
              <a:gd name="connsiteX112" fmla="*/ 926453 w 1108502"/>
              <a:gd name="connsiteY112" fmla="*/ 364097 h 364097"/>
              <a:gd name="connsiteX113" fmla="*/ 958873 w 1108502"/>
              <a:gd name="connsiteY113" fmla="*/ 331678 h 364097"/>
              <a:gd name="connsiteX114" fmla="*/ 926453 w 1108502"/>
              <a:gd name="connsiteY114" fmla="*/ 299258 h 364097"/>
              <a:gd name="connsiteX115" fmla="*/ 1076082 w 1108502"/>
              <a:gd name="connsiteY115" fmla="*/ 299258 h 364097"/>
              <a:gd name="connsiteX116" fmla="*/ 1043663 w 1108502"/>
              <a:gd name="connsiteY116" fmla="*/ 331678 h 364097"/>
              <a:gd name="connsiteX117" fmla="*/ 1076082 w 1108502"/>
              <a:gd name="connsiteY117" fmla="*/ 364097 h 364097"/>
              <a:gd name="connsiteX118" fmla="*/ 1108503 w 1108502"/>
              <a:gd name="connsiteY118" fmla="*/ 331678 h 364097"/>
              <a:gd name="connsiteX119" fmla="*/ 1076082 w 1108502"/>
              <a:gd name="connsiteY119" fmla="*/ 299258 h 364097"/>
            </a:gdLst>
            <a:ahLst/>
            <a:cxnLst/>
            <a:rect l="l" t="t" r="r" b="b"/>
            <a:pathLst>
              <a:path w="1108502" h="364097">
                <a:moveTo>
                  <a:pt x="64839" y="32419"/>
                </a:moveTo>
                <a:cubicBezTo>
                  <a:pt x="64839" y="49876"/>
                  <a:pt x="49876" y="64839"/>
                  <a:pt x="32420" y="64839"/>
                </a:cubicBezTo>
                <a:cubicBezTo>
                  <a:pt x="14963" y="64839"/>
                  <a:pt x="0" y="49876"/>
                  <a:pt x="0" y="32419"/>
                </a:cubicBezTo>
                <a:cubicBezTo>
                  <a:pt x="0" y="14963"/>
                  <a:pt x="14963" y="0"/>
                  <a:pt x="32420" y="0"/>
                </a:cubicBezTo>
                <a:cubicBezTo>
                  <a:pt x="49876" y="1247"/>
                  <a:pt x="64839" y="14963"/>
                  <a:pt x="64839" y="32419"/>
                </a:cubicBezTo>
                <a:close/>
                <a:moveTo>
                  <a:pt x="180802" y="1247"/>
                </a:moveTo>
                <a:cubicBezTo>
                  <a:pt x="163345" y="1247"/>
                  <a:pt x="148382" y="16210"/>
                  <a:pt x="148382" y="33666"/>
                </a:cubicBezTo>
                <a:cubicBezTo>
                  <a:pt x="148382" y="51123"/>
                  <a:pt x="163345" y="66086"/>
                  <a:pt x="180802" y="66086"/>
                </a:cubicBezTo>
                <a:cubicBezTo>
                  <a:pt x="198258" y="66086"/>
                  <a:pt x="213222" y="51123"/>
                  <a:pt x="213222" y="33666"/>
                </a:cubicBezTo>
                <a:cubicBezTo>
                  <a:pt x="213222" y="14963"/>
                  <a:pt x="199505" y="1247"/>
                  <a:pt x="180802" y="1247"/>
                </a:cubicBezTo>
                <a:close/>
                <a:moveTo>
                  <a:pt x="64839" y="182048"/>
                </a:moveTo>
                <a:cubicBezTo>
                  <a:pt x="64839" y="164592"/>
                  <a:pt x="49876" y="149629"/>
                  <a:pt x="32420" y="149629"/>
                </a:cubicBezTo>
                <a:cubicBezTo>
                  <a:pt x="14963" y="149629"/>
                  <a:pt x="0" y="164592"/>
                  <a:pt x="0" y="182048"/>
                </a:cubicBezTo>
                <a:cubicBezTo>
                  <a:pt x="0" y="199505"/>
                  <a:pt x="14963" y="214468"/>
                  <a:pt x="32420" y="214468"/>
                </a:cubicBezTo>
                <a:cubicBezTo>
                  <a:pt x="49876" y="214468"/>
                  <a:pt x="64839" y="199505"/>
                  <a:pt x="64839" y="182048"/>
                </a:cubicBezTo>
                <a:close/>
                <a:moveTo>
                  <a:pt x="330431" y="1247"/>
                </a:moveTo>
                <a:cubicBezTo>
                  <a:pt x="312974" y="1247"/>
                  <a:pt x="298011" y="16210"/>
                  <a:pt x="298011" y="33666"/>
                </a:cubicBezTo>
                <a:cubicBezTo>
                  <a:pt x="298011" y="51123"/>
                  <a:pt x="312974" y="66086"/>
                  <a:pt x="330431" y="66086"/>
                </a:cubicBezTo>
                <a:cubicBezTo>
                  <a:pt x="347888" y="66086"/>
                  <a:pt x="362851" y="51123"/>
                  <a:pt x="362851" y="33666"/>
                </a:cubicBezTo>
                <a:cubicBezTo>
                  <a:pt x="362851" y="14963"/>
                  <a:pt x="347888" y="1247"/>
                  <a:pt x="330431" y="1247"/>
                </a:cubicBezTo>
                <a:close/>
                <a:moveTo>
                  <a:pt x="480060" y="1247"/>
                </a:moveTo>
                <a:cubicBezTo>
                  <a:pt x="462603" y="1247"/>
                  <a:pt x="447640" y="16210"/>
                  <a:pt x="447640" y="33666"/>
                </a:cubicBezTo>
                <a:cubicBezTo>
                  <a:pt x="447640" y="51123"/>
                  <a:pt x="462603" y="66086"/>
                  <a:pt x="480060" y="66086"/>
                </a:cubicBezTo>
                <a:cubicBezTo>
                  <a:pt x="497517" y="66086"/>
                  <a:pt x="512480" y="51123"/>
                  <a:pt x="512480" y="33666"/>
                </a:cubicBezTo>
                <a:cubicBezTo>
                  <a:pt x="511233" y="14963"/>
                  <a:pt x="497517" y="1247"/>
                  <a:pt x="480060" y="1247"/>
                </a:cubicBezTo>
                <a:close/>
                <a:moveTo>
                  <a:pt x="628442" y="1247"/>
                </a:moveTo>
                <a:cubicBezTo>
                  <a:pt x="610985" y="1247"/>
                  <a:pt x="596022" y="16210"/>
                  <a:pt x="596022" y="33666"/>
                </a:cubicBezTo>
                <a:cubicBezTo>
                  <a:pt x="596022" y="51123"/>
                  <a:pt x="610985" y="66086"/>
                  <a:pt x="628442" y="66086"/>
                </a:cubicBezTo>
                <a:cubicBezTo>
                  <a:pt x="645899" y="66086"/>
                  <a:pt x="660862" y="51123"/>
                  <a:pt x="660862" y="33666"/>
                </a:cubicBezTo>
                <a:cubicBezTo>
                  <a:pt x="660862" y="14963"/>
                  <a:pt x="645899" y="1247"/>
                  <a:pt x="628442" y="1247"/>
                </a:cubicBezTo>
                <a:close/>
                <a:moveTo>
                  <a:pt x="778071" y="1247"/>
                </a:moveTo>
                <a:cubicBezTo>
                  <a:pt x="760615" y="1247"/>
                  <a:pt x="745652" y="16210"/>
                  <a:pt x="745652" y="33666"/>
                </a:cubicBezTo>
                <a:cubicBezTo>
                  <a:pt x="745652" y="51123"/>
                  <a:pt x="760615" y="66086"/>
                  <a:pt x="778071" y="66086"/>
                </a:cubicBezTo>
                <a:cubicBezTo>
                  <a:pt x="795528" y="66086"/>
                  <a:pt x="810491" y="51123"/>
                  <a:pt x="810491" y="33666"/>
                </a:cubicBezTo>
                <a:cubicBezTo>
                  <a:pt x="809244" y="14963"/>
                  <a:pt x="795528" y="1247"/>
                  <a:pt x="778071" y="1247"/>
                </a:cubicBezTo>
                <a:close/>
                <a:moveTo>
                  <a:pt x="926453" y="1247"/>
                </a:moveTo>
                <a:cubicBezTo>
                  <a:pt x="908997" y="1247"/>
                  <a:pt x="894034" y="16210"/>
                  <a:pt x="894034" y="33666"/>
                </a:cubicBezTo>
                <a:cubicBezTo>
                  <a:pt x="894034" y="51123"/>
                  <a:pt x="908997" y="66086"/>
                  <a:pt x="926453" y="66086"/>
                </a:cubicBezTo>
                <a:cubicBezTo>
                  <a:pt x="943910" y="66086"/>
                  <a:pt x="958873" y="51123"/>
                  <a:pt x="958873" y="33666"/>
                </a:cubicBezTo>
                <a:cubicBezTo>
                  <a:pt x="958873" y="14963"/>
                  <a:pt x="943910" y="1247"/>
                  <a:pt x="926453" y="1247"/>
                </a:cubicBezTo>
                <a:close/>
                <a:moveTo>
                  <a:pt x="1076082" y="1247"/>
                </a:moveTo>
                <a:cubicBezTo>
                  <a:pt x="1058626" y="1247"/>
                  <a:pt x="1043663" y="16210"/>
                  <a:pt x="1043663" y="33666"/>
                </a:cubicBezTo>
                <a:cubicBezTo>
                  <a:pt x="1043663" y="51123"/>
                  <a:pt x="1058626" y="66086"/>
                  <a:pt x="1076082" y="66086"/>
                </a:cubicBezTo>
                <a:cubicBezTo>
                  <a:pt x="1093539" y="66086"/>
                  <a:pt x="1108503" y="51123"/>
                  <a:pt x="1108503" y="33666"/>
                </a:cubicBezTo>
                <a:cubicBezTo>
                  <a:pt x="1107255" y="14963"/>
                  <a:pt x="1093539" y="1247"/>
                  <a:pt x="1076082" y="1247"/>
                </a:cubicBezTo>
                <a:close/>
                <a:moveTo>
                  <a:pt x="180802" y="149629"/>
                </a:moveTo>
                <a:cubicBezTo>
                  <a:pt x="163345" y="149629"/>
                  <a:pt x="148382" y="164592"/>
                  <a:pt x="148382" y="182048"/>
                </a:cubicBezTo>
                <a:cubicBezTo>
                  <a:pt x="148382" y="199505"/>
                  <a:pt x="163345" y="214468"/>
                  <a:pt x="180802" y="214468"/>
                </a:cubicBezTo>
                <a:cubicBezTo>
                  <a:pt x="198258" y="214468"/>
                  <a:pt x="213222" y="199505"/>
                  <a:pt x="213222" y="182048"/>
                </a:cubicBezTo>
                <a:cubicBezTo>
                  <a:pt x="213222" y="164592"/>
                  <a:pt x="199505" y="149629"/>
                  <a:pt x="180802" y="149629"/>
                </a:cubicBezTo>
                <a:close/>
                <a:moveTo>
                  <a:pt x="330431" y="149629"/>
                </a:moveTo>
                <a:cubicBezTo>
                  <a:pt x="312974" y="149629"/>
                  <a:pt x="298011" y="164592"/>
                  <a:pt x="298011" y="182048"/>
                </a:cubicBezTo>
                <a:cubicBezTo>
                  <a:pt x="298011" y="199505"/>
                  <a:pt x="312974" y="214468"/>
                  <a:pt x="330431" y="214468"/>
                </a:cubicBezTo>
                <a:cubicBezTo>
                  <a:pt x="347888" y="214468"/>
                  <a:pt x="362851" y="199505"/>
                  <a:pt x="362851" y="182048"/>
                </a:cubicBezTo>
                <a:cubicBezTo>
                  <a:pt x="362851" y="164592"/>
                  <a:pt x="347888" y="149629"/>
                  <a:pt x="330431" y="149629"/>
                </a:cubicBezTo>
                <a:close/>
                <a:moveTo>
                  <a:pt x="480060" y="149629"/>
                </a:moveTo>
                <a:cubicBezTo>
                  <a:pt x="462603" y="149629"/>
                  <a:pt x="447640" y="164592"/>
                  <a:pt x="447640" y="182048"/>
                </a:cubicBezTo>
                <a:cubicBezTo>
                  <a:pt x="447640" y="199505"/>
                  <a:pt x="462603" y="214468"/>
                  <a:pt x="480060" y="214468"/>
                </a:cubicBezTo>
                <a:cubicBezTo>
                  <a:pt x="497517" y="214468"/>
                  <a:pt x="512480" y="199505"/>
                  <a:pt x="512480" y="182048"/>
                </a:cubicBezTo>
                <a:cubicBezTo>
                  <a:pt x="512480" y="164592"/>
                  <a:pt x="497517" y="149629"/>
                  <a:pt x="480060" y="149629"/>
                </a:cubicBezTo>
                <a:close/>
                <a:moveTo>
                  <a:pt x="628442" y="149629"/>
                </a:moveTo>
                <a:cubicBezTo>
                  <a:pt x="610985" y="149629"/>
                  <a:pt x="596022" y="164592"/>
                  <a:pt x="596022" y="182048"/>
                </a:cubicBezTo>
                <a:cubicBezTo>
                  <a:pt x="596022" y="199505"/>
                  <a:pt x="610985" y="214468"/>
                  <a:pt x="628442" y="214468"/>
                </a:cubicBezTo>
                <a:cubicBezTo>
                  <a:pt x="645899" y="214468"/>
                  <a:pt x="660862" y="199505"/>
                  <a:pt x="660862" y="182048"/>
                </a:cubicBezTo>
                <a:cubicBezTo>
                  <a:pt x="660862" y="164592"/>
                  <a:pt x="645899" y="149629"/>
                  <a:pt x="628442" y="149629"/>
                </a:cubicBezTo>
                <a:close/>
                <a:moveTo>
                  <a:pt x="778071" y="149629"/>
                </a:moveTo>
                <a:cubicBezTo>
                  <a:pt x="760615" y="149629"/>
                  <a:pt x="745652" y="164592"/>
                  <a:pt x="745652" y="182048"/>
                </a:cubicBezTo>
                <a:cubicBezTo>
                  <a:pt x="745652" y="199505"/>
                  <a:pt x="760615" y="214468"/>
                  <a:pt x="778071" y="214468"/>
                </a:cubicBezTo>
                <a:cubicBezTo>
                  <a:pt x="795528" y="214468"/>
                  <a:pt x="810491" y="199505"/>
                  <a:pt x="810491" y="182048"/>
                </a:cubicBezTo>
                <a:cubicBezTo>
                  <a:pt x="810491" y="164592"/>
                  <a:pt x="795528" y="149629"/>
                  <a:pt x="778071" y="149629"/>
                </a:cubicBezTo>
                <a:close/>
                <a:moveTo>
                  <a:pt x="926453" y="149629"/>
                </a:moveTo>
                <a:cubicBezTo>
                  <a:pt x="908997" y="149629"/>
                  <a:pt x="894034" y="164592"/>
                  <a:pt x="894034" y="182048"/>
                </a:cubicBezTo>
                <a:cubicBezTo>
                  <a:pt x="894034" y="199505"/>
                  <a:pt x="908997" y="214468"/>
                  <a:pt x="926453" y="214468"/>
                </a:cubicBezTo>
                <a:cubicBezTo>
                  <a:pt x="943910" y="214468"/>
                  <a:pt x="958873" y="199505"/>
                  <a:pt x="958873" y="182048"/>
                </a:cubicBezTo>
                <a:cubicBezTo>
                  <a:pt x="958873" y="164592"/>
                  <a:pt x="943910" y="149629"/>
                  <a:pt x="926453" y="149629"/>
                </a:cubicBezTo>
                <a:close/>
                <a:moveTo>
                  <a:pt x="1076082" y="149629"/>
                </a:moveTo>
                <a:cubicBezTo>
                  <a:pt x="1058626" y="149629"/>
                  <a:pt x="1043663" y="164592"/>
                  <a:pt x="1043663" y="182048"/>
                </a:cubicBezTo>
                <a:cubicBezTo>
                  <a:pt x="1043663" y="199505"/>
                  <a:pt x="1058626" y="214468"/>
                  <a:pt x="1076082" y="214468"/>
                </a:cubicBezTo>
                <a:cubicBezTo>
                  <a:pt x="1093539" y="214468"/>
                  <a:pt x="1108503" y="199505"/>
                  <a:pt x="1108503" y="182048"/>
                </a:cubicBezTo>
                <a:cubicBezTo>
                  <a:pt x="1108503" y="164592"/>
                  <a:pt x="1093539" y="149629"/>
                  <a:pt x="1076082" y="149629"/>
                </a:cubicBezTo>
                <a:close/>
                <a:moveTo>
                  <a:pt x="32420" y="299258"/>
                </a:moveTo>
                <a:cubicBezTo>
                  <a:pt x="14963" y="299258"/>
                  <a:pt x="0" y="314221"/>
                  <a:pt x="0" y="331678"/>
                </a:cubicBezTo>
                <a:cubicBezTo>
                  <a:pt x="0" y="349135"/>
                  <a:pt x="14963" y="364097"/>
                  <a:pt x="32420" y="364097"/>
                </a:cubicBezTo>
                <a:cubicBezTo>
                  <a:pt x="49876" y="364097"/>
                  <a:pt x="64839" y="349135"/>
                  <a:pt x="64839" y="331678"/>
                </a:cubicBezTo>
                <a:cubicBezTo>
                  <a:pt x="64839" y="314221"/>
                  <a:pt x="49876" y="299258"/>
                  <a:pt x="32420" y="299258"/>
                </a:cubicBezTo>
                <a:close/>
                <a:moveTo>
                  <a:pt x="180802" y="299258"/>
                </a:moveTo>
                <a:cubicBezTo>
                  <a:pt x="163345" y="299258"/>
                  <a:pt x="148382" y="314221"/>
                  <a:pt x="148382" y="331678"/>
                </a:cubicBezTo>
                <a:cubicBezTo>
                  <a:pt x="148382" y="349135"/>
                  <a:pt x="163345" y="364097"/>
                  <a:pt x="180802" y="364097"/>
                </a:cubicBezTo>
                <a:cubicBezTo>
                  <a:pt x="198258" y="364097"/>
                  <a:pt x="213222" y="349135"/>
                  <a:pt x="213222" y="331678"/>
                </a:cubicBezTo>
                <a:cubicBezTo>
                  <a:pt x="213222" y="314221"/>
                  <a:pt x="199505" y="299258"/>
                  <a:pt x="180802" y="299258"/>
                </a:cubicBezTo>
                <a:close/>
                <a:moveTo>
                  <a:pt x="330431" y="299258"/>
                </a:moveTo>
                <a:cubicBezTo>
                  <a:pt x="312974" y="299258"/>
                  <a:pt x="298011" y="314221"/>
                  <a:pt x="298011" y="331678"/>
                </a:cubicBezTo>
                <a:cubicBezTo>
                  <a:pt x="298011" y="349135"/>
                  <a:pt x="312974" y="364097"/>
                  <a:pt x="330431" y="364097"/>
                </a:cubicBezTo>
                <a:cubicBezTo>
                  <a:pt x="347888" y="364097"/>
                  <a:pt x="362851" y="349135"/>
                  <a:pt x="362851" y="331678"/>
                </a:cubicBezTo>
                <a:cubicBezTo>
                  <a:pt x="362851" y="314221"/>
                  <a:pt x="347888" y="299258"/>
                  <a:pt x="330431" y="299258"/>
                </a:cubicBezTo>
                <a:close/>
                <a:moveTo>
                  <a:pt x="480060" y="299258"/>
                </a:moveTo>
                <a:cubicBezTo>
                  <a:pt x="462603" y="299258"/>
                  <a:pt x="447640" y="314221"/>
                  <a:pt x="447640" y="331678"/>
                </a:cubicBezTo>
                <a:cubicBezTo>
                  <a:pt x="447640" y="349135"/>
                  <a:pt x="462603" y="364097"/>
                  <a:pt x="480060" y="364097"/>
                </a:cubicBezTo>
                <a:cubicBezTo>
                  <a:pt x="497517" y="364097"/>
                  <a:pt x="512480" y="349135"/>
                  <a:pt x="512480" y="331678"/>
                </a:cubicBezTo>
                <a:cubicBezTo>
                  <a:pt x="512480" y="314221"/>
                  <a:pt x="497517" y="299258"/>
                  <a:pt x="480060" y="299258"/>
                </a:cubicBezTo>
                <a:close/>
                <a:moveTo>
                  <a:pt x="628442" y="299258"/>
                </a:moveTo>
                <a:cubicBezTo>
                  <a:pt x="610985" y="299258"/>
                  <a:pt x="596022" y="314221"/>
                  <a:pt x="596022" y="331678"/>
                </a:cubicBezTo>
                <a:cubicBezTo>
                  <a:pt x="596022" y="349135"/>
                  <a:pt x="610985" y="364097"/>
                  <a:pt x="628442" y="364097"/>
                </a:cubicBezTo>
                <a:cubicBezTo>
                  <a:pt x="645899" y="364097"/>
                  <a:pt x="660862" y="349135"/>
                  <a:pt x="660862" y="331678"/>
                </a:cubicBezTo>
                <a:cubicBezTo>
                  <a:pt x="660862" y="314221"/>
                  <a:pt x="645899" y="299258"/>
                  <a:pt x="628442" y="299258"/>
                </a:cubicBezTo>
                <a:close/>
                <a:moveTo>
                  <a:pt x="778071" y="299258"/>
                </a:moveTo>
                <a:cubicBezTo>
                  <a:pt x="760615" y="299258"/>
                  <a:pt x="745652" y="314221"/>
                  <a:pt x="745652" y="331678"/>
                </a:cubicBezTo>
                <a:cubicBezTo>
                  <a:pt x="745652" y="349135"/>
                  <a:pt x="760615" y="364097"/>
                  <a:pt x="778071" y="364097"/>
                </a:cubicBezTo>
                <a:cubicBezTo>
                  <a:pt x="795528" y="364097"/>
                  <a:pt x="810491" y="349135"/>
                  <a:pt x="810491" y="331678"/>
                </a:cubicBezTo>
                <a:cubicBezTo>
                  <a:pt x="810491" y="314221"/>
                  <a:pt x="795528" y="299258"/>
                  <a:pt x="778071" y="299258"/>
                </a:cubicBezTo>
                <a:close/>
                <a:moveTo>
                  <a:pt x="926453" y="299258"/>
                </a:moveTo>
                <a:cubicBezTo>
                  <a:pt x="908997" y="299258"/>
                  <a:pt x="894034" y="314221"/>
                  <a:pt x="894034" y="331678"/>
                </a:cubicBezTo>
                <a:cubicBezTo>
                  <a:pt x="894034" y="349135"/>
                  <a:pt x="908997" y="364097"/>
                  <a:pt x="926453" y="364097"/>
                </a:cubicBezTo>
                <a:cubicBezTo>
                  <a:pt x="943910" y="364097"/>
                  <a:pt x="958873" y="349135"/>
                  <a:pt x="958873" y="331678"/>
                </a:cubicBezTo>
                <a:cubicBezTo>
                  <a:pt x="958873" y="314221"/>
                  <a:pt x="943910" y="299258"/>
                  <a:pt x="926453" y="299258"/>
                </a:cubicBezTo>
                <a:close/>
                <a:moveTo>
                  <a:pt x="1076082" y="299258"/>
                </a:moveTo>
                <a:cubicBezTo>
                  <a:pt x="1058626" y="299258"/>
                  <a:pt x="1043663" y="314221"/>
                  <a:pt x="1043663" y="331678"/>
                </a:cubicBezTo>
                <a:cubicBezTo>
                  <a:pt x="1043663" y="349135"/>
                  <a:pt x="1058626" y="364097"/>
                  <a:pt x="1076082" y="364097"/>
                </a:cubicBezTo>
                <a:cubicBezTo>
                  <a:pt x="1093539" y="364097"/>
                  <a:pt x="1108503" y="349135"/>
                  <a:pt x="1108503" y="331678"/>
                </a:cubicBezTo>
                <a:cubicBezTo>
                  <a:pt x="1108503" y="314221"/>
                  <a:pt x="1093539" y="299258"/>
                  <a:pt x="1076082" y="299258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4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5628497" y="4072291"/>
            <a:ext cx="5542092" cy="33130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1300">
                <a:ln w="12700">
                  <a:noFill/>
                </a:ln>
                <a:solidFill>
                  <a:srgbClr val="FFFFFF">
                    <a:alpha val="6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- - - - - - - - - - - - - - - - - - - - - - - - - - - -    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5583994" y="1958030"/>
            <a:ext cx="5680311" cy="193192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30000"/>
              </a:lnSpc>
            </a:pPr>
            <a:r>
              <a:rPr kumimoji="1" lang="en-US" altLang="zh-CN" sz="4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心屿Harmony项目验收PPT大纲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6359610" y="5724808"/>
            <a:ext cx="192223" cy="208223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76200" dist="12700" dir="2700000" algn="tl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1" name="图片 30" descr="3e49825512c6d0eb24754568dbea2fa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6495" y="938530"/>
            <a:ext cx="1012190" cy="10102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834349" y="1751270"/>
            <a:ext cx="5357651" cy="5106730"/>
          </a:xfrm>
          <a:custGeom>
            <a:avLst/>
            <a:gdLst>
              <a:gd name="connsiteX0" fmla="*/ 3946358 w 5357651"/>
              <a:gd name="connsiteY0" fmla="*/ 0 h 5106730"/>
              <a:gd name="connsiteX1" fmla="*/ 5303248 w 5357651"/>
              <a:gd name="connsiteY1" fmla="*/ 239464 h 5106730"/>
              <a:gd name="connsiteX2" fmla="*/ 5357651 w 5357651"/>
              <a:gd name="connsiteY2" fmla="*/ 260915 h 5106730"/>
              <a:gd name="connsiteX3" fmla="*/ 5357651 w 5357651"/>
              <a:gd name="connsiteY3" fmla="*/ 5106730 h 5106730"/>
              <a:gd name="connsiteX4" fmla="*/ 174039 w 5357651"/>
              <a:gd name="connsiteY4" fmla="*/ 5106730 h 5106730"/>
              <a:gd name="connsiteX5" fmla="*/ 80176 w 5357651"/>
              <a:gd name="connsiteY5" fmla="*/ 4741687 h 5106730"/>
              <a:gd name="connsiteX6" fmla="*/ 0 w 5357651"/>
              <a:gd name="connsiteY6" fmla="*/ 3946358 h 5106730"/>
              <a:gd name="connsiteX7" fmla="*/ 3946358 w 5357651"/>
              <a:gd name="connsiteY7" fmla="*/ 0 h 5106730"/>
            </a:gdLst>
            <a:ahLst/>
            <a:cxnLst/>
            <a:rect l="l" t="t" r="r" b="b"/>
            <a:pathLst>
              <a:path w="5357651" h="5106730">
                <a:moveTo>
                  <a:pt x="3946358" y="0"/>
                </a:moveTo>
                <a:cubicBezTo>
                  <a:pt x="4423126" y="0"/>
                  <a:pt x="4880148" y="84547"/>
                  <a:pt x="5303248" y="239464"/>
                </a:cubicBezTo>
                <a:lnTo>
                  <a:pt x="5357651" y="260915"/>
                </a:lnTo>
                <a:lnTo>
                  <a:pt x="5357651" y="5106730"/>
                </a:lnTo>
                <a:lnTo>
                  <a:pt x="174039" y="5106730"/>
                </a:lnTo>
                <a:lnTo>
                  <a:pt x="80176" y="4741687"/>
                </a:lnTo>
                <a:cubicBezTo>
                  <a:pt x="27607" y="4484789"/>
                  <a:pt x="0" y="4218797"/>
                  <a:pt x="0" y="3946358"/>
                </a:cubicBezTo>
                <a:cubicBezTo>
                  <a:pt x="0" y="1766845"/>
                  <a:pt x="1766845" y="0"/>
                  <a:pt x="3946358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" y="0"/>
            <a:ext cx="6447095" cy="6858000"/>
          </a:xfrm>
          <a:custGeom>
            <a:avLst/>
            <a:gdLst>
              <a:gd name="connsiteX0" fmla="*/ 0 w 6447095"/>
              <a:gd name="connsiteY0" fmla="*/ 0 h 6858000"/>
              <a:gd name="connsiteX1" fmla="*/ 5479608 w 6447095"/>
              <a:gd name="connsiteY1" fmla="*/ 0 h 6858000"/>
              <a:gd name="connsiteX2" fmla="*/ 5647548 w 6447095"/>
              <a:gd name="connsiteY2" fmla="*/ 224582 h 6858000"/>
              <a:gd name="connsiteX3" fmla="*/ 6447095 w 6447095"/>
              <a:gd name="connsiteY3" fmla="*/ 2842123 h 6858000"/>
              <a:gd name="connsiteX4" fmla="*/ 4193064 w 6447095"/>
              <a:gd name="connsiteY4" fmla="*/ 6845973 h 6858000"/>
              <a:gd name="connsiteX5" fmla="*/ 4172146 w 6447095"/>
              <a:gd name="connsiteY5" fmla="*/ 6858000 h 6858000"/>
              <a:gd name="connsiteX6" fmla="*/ 0 w 6447095"/>
              <a:gd name="connsiteY6" fmla="*/ 6858000 h 6858000"/>
            </a:gdLst>
            <a:ahLst/>
            <a:cxnLst/>
            <a:rect l="l" t="t" r="r" b="b"/>
            <a:pathLst>
              <a:path w="6447095" h="6858000">
                <a:moveTo>
                  <a:pt x="0" y="0"/>
                </a:moveTo>
                <a:lnTo>
                  <a:pt x="5479608" y="0"/>
                </a:lnTo>
                <a:lnTo>
                  <a:pt x="5647548" y="224582"/>
                </a:lnTo>
                <a:cubicBezTo>
                  <a:pt x="6152341" y="971774"/>
                  <a:pt x="6447095" y="1872527"/>
                  <a:pt x="6447095" y="2842123"/>
                </a:cubicBezTo>
                <a:cubicBezTo>
                  <a:pt x="6447095" y="4538917"/>
                  <a:pt x="5544409" y="6024876"/>
                  <a:pt x="4193064" y="6845973"/>
                </a:cubicBezTo>
                <a:lnTo>
                  <a:pt x="41721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87375" y="637953"/>
            <a:ext cx="10980738" cy="5730949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599821" y="2595438"/>
            <a:ext cx="6222082" cy="3773464"/>
          </a:xfrm>
          <a:custGeom>
            <a:avLst/>
            <a:gdLst>
              <a:gd name="connsiteX0" fmla="*/ 0 w 6373091"/>
              <a:gd name="connsiteY0" fmla="*/ 0 h 4660516"/>
              <a:gd name="connsiteX1" fmla="*/ 6373091 w 6373091"/>
              <a:gd name="connsiteY1" fmla="*/ 0 h 4660516"/>
              <a:gd name="connsiteX2" fmla="*/ 6373091 w 6373091"/>
              <a:gd name="connsiteY2" fmla="*/ 4660516 h 4660516"/>
              <a:gd name="connsiteX3" fmla="*/ 0 w 6373091"/>
              <a:gd name="connsiteY3" fmla="*/ 4660516 h 4660516"/>
              <a:gd name="connsiteX4" fmla="*/ 0 w 6373091"/>
              <a:gd name="connsiteY4" fmla="*/ 0 h 4660516"/>
              <a:gd name="connsiteX0-1" fmla="*/ 796636 w 7169727"/>
              <a:gd name="connsiteY0-2" fmla="*/ 582564 h 5243080"/>
              <a:gd name="connsiteX1-3" fmla="*/ 7169727 w 7169727"/>
              <a:gd name="connsiteY1-4" fmla="*/ 582564 h 5243080"/>
              <a:gd name="connsiteX2-5" fmla="*/ 7169727 w 7169727"/>
              <a:gd name="connsiteY2-6" fmla="*/ 5243080 h 5243080"/>
              <a:gd name="connsiteX3-7" fmla="*/ 796636 w 7169727"/>
              <a:gd name="connsiteY3-8" fmla="*/ 5243080 h 5243080"/>
              <a:gd name="connsiteX4-9" fmla="*/ 796636 w 7169727"/>
              <a:gd name="connsiteY4-10" fmla="*/ 582564 h 5243080"/>
              <a:gd name="connsiteX0-11" fmla="*/ 4114915 w 6553315"/>
              <a:gd name="connsiteY0-12" fmla="*/ 2946773 h 4794816"/>
              <a:gd name="connsiteX1-13" fmla="*/ 6553315 w 6553315"/>
              <a:gd name="connsiteY1-14" fmla="*/ 134300 h 4794816"/>
              <a:gd name="connsiteX2-15" fmla="*/ 6553315 w 6553315"/>
              <a:gd name="connsiteY2-16" fmla="*/ 4794816 h 4794816"/>
              <a:gd name="connsiteX3-17" fmla="*/ 180224 w 6553315"/>
              <a:gd name="connsiteY3-18" fmla="*/ 4794816 h 4794816"/>
              <a:gd name="connsiteX4-19" fmla="*/ 4114915 w 6553315"/>
              <a:gd name="connsiteY4-20" fmla="*/ 2946773 h 4794816"/>
              <a:gd name="connsiteX0-21" fmla="*/ 4114915 w 6553315"/>
              <a:gd name="connsiteY0-22" fmla="*/ 2812473 h 4660516"/>
              <a:gd name="connsiteX1-23" fmla="*/ 6553315 w 6553315"/>
              <a:gd name="connsiteY1-24" fmla="*/ 0 h 4660516"/>
              <a:gd name="connsiteX2-25" fmla="*/ 6553315 w 6553315"/>
              <a:gd name="connsiteY2-26" fmla="*/ 4660516 h 4660516"/>
              <a:gd name="connsiteX3-27" fmla="*/ 180224 w 6553315"/>
              <a:gd name="connsiteY3-28" fmla="*/ 4660516 h 4660516"/>
              <a:gd name="connsiteX4-29" fmla="*/ 4114915 w 6553315"/>
              <a:gd name="connsiteY4-30" fmla="*/ 2812473 h 4660516"/>
              <a:gd name="connsiteX0-31" fmla="*/ 3990668 w 6429068"/>
              <a:gd name="connsiteY0-32" fmla="*/ 2812473 h 4660516"/>
              <a:gd name="connsiteX1-33" fmla="*/ 6429068 w 6429068"/>
              <a:gd name="connsiteY1-34" fmla="*/ 0 h 4660516"/>
              <a:gd name="connsiteX2-35" fmla="*/ 6429068 w 6429068"/>
              <a:gd name="connsiteY2-36" fmla="*/ 4660516 h 4660516"/>
              <a:gd name="connsiteX3-37" fmla="*/ 55977 w 6429068"/>
              <a:gd name="connsiteY3-38" fmla="*/ 4660516 h 4660516"/>
              <a:gd name="connsiteX4-39" fmla="*/ 3990668 w 6429068"/>
              <a:gd name="connsiteY4-40" fmla="*/ 2812473 h 4660516"/>
              <a:gd name="connsiteX0-41" fmla="*/ 3944552 w 6429761"/>
              <a:gd name="connsiteY0-42" fmla="*/ 2687782 h 4660516"/>
              <a:gd name="connsiteX1-43" fmla="*/ 6429761 w 6429761"/>
              <a:gd name="connsiteY1-44" fmla="*/ 0 h 4660516"/>
              <a:gd name="connsiteX2-45" fmla="*/ 6429761 w 6429761"/>
              <a:gd name="connsiteY2-46" fmla="*/ 4660516 h 4660516"/>
              <a:gd name="connsiteX3-47" fmla="*/ 56670 w 6429761"/>
              <a:gd name="connsiteY3-48" fmla="*/ 4660516 h 4660516"/>
              <a:gd name="connsiteX4-49" fmla="*/ 3944552 w 6429761"/>
              <a:gd name="connsiteY4-50" fmla="*/ 2687782 h 4660516"/>
              <a:gd name="connsiteX0-51" fmla="*/ 3956670 w 6441879"/>
              <a:gd name="connsiteY0-52" fmla="*/ 2687782 h 4660516"/>
              <a:gd name="connsiteX1-53" fmla="*/ 6441879 w 6441879"/>
              <a:gd name="connsiteY1-54" fmla="*/ 0 h 4660516"/>
              <a:gd name="connsiteX2-55" fmla="*/ 6441879 w 6441879"/>
              <a:gd name="connsiteY2-56" fmla="*/ 4660516 h 4660516"/>
              <a:gd name="connsiteX3-57" fmla="*/ 68788 w 6441879"/>
              <a:gd name="connsiteY3-58" fmla="*/ 4660516 h 4660516"/>
              <a:gd name="connsiteX4-59" fmla="*/ 3956670 w 6441879"/>
              <a:gd name="connsiteY4-60" fmla="*/ 2687782 h 4660516"/>
              <a:gd name="connsiteX0-61" fmla="*/ 3956670 w 6441879"/>
              <a:gd name="connsiteY0-62" fmla="*/ 2687782 h 4660516"/>
              <a:gd name="connsiteX1-63" fmla="*/ 6441879 w 6441879"/>
              <a:gd name="connsiteY1-64" fmla="*/ 0 h 4660516"/>
              <a:gd name="connsiteX2-65" fmla="*/ 6441879 w 6441879"/>
              <a:gd name="connsiteY2-66" fmla="*/ 4660516 h 4660516"/>
              <a:gd name="connsiteX3-67" fmla="*/ 68788 w 6441879"/>
              <a:gd name="connsiteY3-68" fmla="*/ 4660516 h 4660516"/>
              <a:gd name="connsiteX4-69" fmla="*/ 3956670 w 6441879"/>
              <a:gd name="connsiteY4-70" fmla="*/ 2687782 h 4660516"/>
              <a:gd name="connsiteX0-71" fmla="*/ 3956670 w 6441879"/>
              <a:gd name="connsiteY0-72" fmla="*/ 2687782 h 4660516"/>
              <a:gd name="connsiteX1-73" fmla="*/ 6441879 w 6441879"/>
              <a:gd name="connsiteY1-74" fmla="*/ 0 h 4660516"/>
              <a:gd name="connsiteX2-75" fmla="*/ 6441879 w 6441879"/>
              <a:gd name="connsiteY2-76" fmla="*/ 4660516 h 4660516"/>
              <a:gd name="connsiteX3-77" fmla="*/ 68788 w 6441879"/>
              <a:gd name="connsiteY3-78" fmla="*/ 4660516 h 4660516"/>
              <a:gd name="connsiteX4-79" fmla="*/ 3956670 w 6441879"/>
              <a:gd name="connsiteY4-80" fmla="*/ 2687782 h 4660516"/>
              <a:gd name="connsiteX0-81" fmla="*/ 3650613 w 6447885"/>
              <a:gd name="connsiteY0-82" fmla="*/ 2665598 h 4660516"/>
              <a:gd name="connsiteX1-83" fmla="*/ 6447885 w 6447885"/>
              <a:gd name="connsiteY1-84" fmla="*/ 0 h 4660516"/>
              <a:gd name="connsiteX2-85" fmla="*/ 6447885 w 6447885"/>
              <a:gd name="connsiteY2-86" fmla="*/ 4660516 h 4660516"/>
              <a:gd name="connsiteX3-87" fmla="*/ 74794 w 6447885"/>
              <a:gd name="connsiteY3-88" fmla="*/ 4660516 h 4660516"/>
              <a:gd name="connsiteX4-89" fmla="*/ 3650613 w 6447885"/>
              <a:gd name="connsiteY4-90" fmla="*/ 2665598 h 4660516"/>
              <a:gd name="connsiteX0-91" fmla="*/ 3583781 w 6381053"/>
              <a:gd name="connsiteY0-92" fmla="*/ 2665598 h 4660516"/>
              <a:gd name="connsiteX1-93" fmla="*/ 6381053 w 6381053"/>
              <a:gd name="connsiteY1-94" fmla="*/ 0 h 4660516"/>
              <a:gd name="connsiteX2-95" fmla="*/ 6381053 w 6381053"/>
              <a:gd name="connsiteY2-96" fmla="*/ 4660516 h 4660516"/>
              <a:gd name="connsiteX3-97" fmla="*/ 7962 w 6381053"/>
              <a:gd name="connsiteY3-98" fmla="*/ 4660516 h 4660516"/>
              <a:gd name="connsiteX4-99" fmla="*/ 3583781 w 6381053"/>
              <a:gd name="connsiteY4-100" fmla="*/ 2665598 h 4660516"/>
              <a:gd name="connsiteX0-101" fmla="*/ 3366004 w 6381719"/>
              <a:gd name="connsiteY0-102" fmla="*/ 3075993 h 4660516"/>
              <a:gd name="connsiteX1-103" fmla="*/ 6381719 w 6381719"/>
              <a:gd name="connsiteY1-104" fmla="*/ 0 h 4660516"/>
              <a:gd name="connsiteX2-105" fmla="*/ 6381719 w 6381719"/>
              <a:gd name="connsiteY2-106" fmla="*/ 4660516 h 4660516"/>
              <a:gd name="connsiteX3-107" fmla="*/ 8628 w 6381719"/>
              <a:gd name="connsiteY3-108" fmla="*/ 4660516 h 4660516"/>
              <a:gd name="connsiteX4-109" fmla="*/ 3366004 w 6381719"/>
              <a:gd name="connsiteY4-110" fmla="*/ 3075993 h 4660516"/>
              <a:gd name="connsiteX0-111" fmla="*/ 3365215 w 6380930"/>
              <a:gd name="connsiteY0-112" fmla="*/ 3075993 h 4660516"/>
              <a:gd name="connsiteX1-113" fmla="*/ 6380930 w 6380930"/>
              <a:gd name="connsiteY1-114" fmla="*/ 0 h 4660516"/>
              <a:gd name="connsiteX2-115" fmla="*/ 6380930 w 6380930"/>
              <a:gd name="connsiteY2-116" fmla="*/ 4660516 h 4660516"/>
              <a:gd name="connsiteX3-117" fmla="*/ 7839 w 6380930"/>
              <a:gd name="connsiteY3-118" fmla="*/ 4660516 h 4660516"/>
              <a:gd name="connsiteX4-119" fmla="*/ 3365215 w 6380930"/>
              <a:gd name="connsiteY4-120" fmla="*/ 3075993 h 4660516"/>
              <a:gd name="connsiteX0-121" fmla="*/ 3365173 w 6380888"/>
              <a:gd name="connsiteY0-122" fmla="*/ 3075993 h 4660516"/>
              <a:gd name="connsiteX1-123" fmla="*/ 6380888 w 6380888"/>
              <a:gd name="connsiteY1-124" fmla="*/ 0 h 4660516"/>
              <a:gd name="connsiteX2-125" fmla="*/ 6380888 w 6380888"/>
              <a:gd name="connsiteY2-126" fmla="*/ 4660516 h 4660516"/>
              <a:gd name="connsiteX3-127" fmla="*/ 7797 w 6380888"/>
              <a:gd name="connsiteY3-128" fmla="*/ 4660516 h 4660516"/>
              <a:gd name="connsiteX4-129" fmla="*/ 3365173 w 6380888"/>
              <a:gd name="connsiteY4-130" fmla="*/ 3075993 h 4660516"/>
              <a:gd name="connsiteX0-131" fmla="*/ 3458545 w 6380642"/>
              <a:gd name="connsiteY0-132" fmla="*/ 2876342 h 4660516"/>
              <a:gd name="connsiteX1-133" fmla="*/ 6380642 w 6380642"/>
              <a:gd name="connsiteY1-134" fmla="*/ 0 h 4660516"/>
              <a:gd name="connsiteX2-135" fmla="*/ 6380642 w 6380642"/>
              <a:gd name="connsiteY2-136" fmla="*/ 4660516 h 4660516"/>
              <a:gd name="connsiteX3-137" fmla="*/ 7551 w 6380642"/>
              <a:gd name="connsiteY3-138" fmla="*/ 4660516 h 4660516"/>
              <a:gd name="connsiteX4-139" fmla="*/ 3458545 w 6380642"/>
              <a:gd name="connsiteY4-140" fmla="*/ 2876342 h 4660516"/>
              <a:gd name="connsiteX0-141" fmla="*/ 3583068 w 6380339"/>
              <a:gd name="connsiteY0-142" fmla="*/ 2831975 h 4660516"/>
              <a:gd name="connsiteX1-143" fmla="*/ 6380339 w 6380339"/>
              <a:gd name="connsiteY1-144" fmla="*/ 0 h 4660516"/>
              <a:gd name="connsiteX2-145" fmla="*/ 6380339 w 6380339"/>
              <a:gd name="connsiteY2-146" fmla="*/ 4660516 h 4660516"/>
              <a:gd name="connsiteX3-147" fmla="*/ 7248 w 6380339"/>
              <a:gd name="connsiteY3-148" fmla="*/ 4660516 h 4660516"/>
              <a:gd name="connsiteX4-149" fmla="*/ 3583068 w 6380339"/>
              <a:gd name="connsiteY4-150" fmla="*/ 2831975 h 4660516"/>
              <a:gd name="connsiteX0-151" fmla="*/ 3582891 w 6380162"/>
              <a:gd name="connsiteY0-152" fmla="*/ 2831975 h 4660516"/>
              <a:gd name="connsiteX1-153" fmla="*/ 6380162 w 6380162"/>
              <a:gd name="connsiteY1-154" fmla="*/ 0 h 4660516"/>
              <a:gd name="connsiteX2-155" fmla="*/ 6380162 w 6380162"/>
              <a:gd name="connsiteY2-156" fmla="*/ 4660516 h 4660516"/>
              <a:gd name="connsiteX3-157" fmla="*/ 7071 w 6380162"/>
              <a:gd name="connsiteY3-158" fmla="*/ 4660516 h 4660516"/>
              <a:gd name="connsiteX4-159" fmla="*/ 3582891 w 6380162"/>
              <a:gd name="connsiteY4-160" fmla="*/ 2831975 h 4660516"/>
              <a:gd name="connsiteX0-161" fmla="*/ 3584155 w 6381426"/>
              <a:gd name="connsiteY0-162" fmla="*/ 2831975 h 4660516"/>
              <a:gd name="connsiteX1-163" fmla="*/ 6381426 w 6381426"/>
              <a:gd name="connsiteY1-164" fmla="*/ 0 h 4660516"/>
              <a:gd name="connsiteX2-165" fmla="*/ 6381426 w 6381426"/>
              <a:gd name="connsiteY2-166" fmla="*/ 4660516 h 4660516"/>
              <a:gd name="connsiteX3-167" fmla="*/ 8335 w 6381426"/>
              <a:gd name="connsiteY3-168" fmla="*/ 4660516 h 4660516"/>
              <a:gd name="connsiteX4-169" fmla="*/ 3584155 w 6381426"/>
              <a:gd name="connsiteY4-170" fmla="*/ 2831975 h 4660516"/>
              <a:gd name="connsiteX0-171" fmla="*/ 3575820 w 6373091"/>
              <a:gd name="connsiteY0-172" fmla="*/ 2831975 h 4660516"/>
              <a:gd name="connsiteX1-173" fmla="*/ 6373091 w 6373091"/>
              <a:gd name="connsiteY1-174" fmla="*/ 0 h 4660516"/>
              <a:gd name="connsiteX2-175" fmla="*/ 6373091 w 6373091"/>
              <a:gd name="connsiteY2-176" fmla="*/ 4660516 h 4660516"/>
              <a:gd name="connsiteX3-177" fmla="*/ 0 w 6373091"/>
              <a:gd name="connsiteY3-178" fmla="*/ 4660516 h 4660516"/>
              <a:gd name="connsiteX4-179" fmla="*/ 3575820 w 6373091"/>
              <a:gd name="connsiteY4-180" fmla="*/ 2831975 h 4660516"/>
            </a:gdLst>
            <a:ahLst/>
            <a:cxnLst/>
            <a:rect l="l" t="t" r="r" b="b"/>
            <a:pathLst>
              <a:path w="6373091" h="4660516">
                <a:moveTo>
                  <a:pt x="3575820" y="2831975"/>
                </a:moveTo>
                <a:cubicBezTo>
                  <a:pt x="4279132" y="1755745"/>
                  <a:pt x="3531343" y="481166"/>
                  <a:pt x="6373091" y="0"/>
                </a:cubicBezTo>
                <a:lnTo>
                  <a:pt x="6373091" y="4660516"/>
                </a:lnTo>
                <a:lnTo>
                  <a:pt x="0" y="4660516"/>
                </a:lnTo>
                <a:cubicBezTo>
                  <a:pt x="223515" y="2640581"/>
                  <a:pt x="2872508" y="3908205"/>
                  <a:pt x="3575820" y="2831975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  <a:alpha val="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108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图片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508728" y="1284079"/>
            <a:ext cx="5044491" cy="50444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组合 7"/>
          <p:cNvGrpSpPr/>
          <p:nvPr/>
        </p:nvGrpSpPr>
        <p:grpSpPr>
          <a:xfrm>
            <a:off x="957273" y="954749"/>
            <a:ext cx="1530109" cy="268552"/>
            <a:chOff x="957273" y="954749"/>
            <a:chExt cx="1530109" cy="268552"/>
          </a:xfrm>
        </p:grpSpPr>
        <p:sp>
          <p:nvSpPr>
            <p:cNvPr id="9" name="标题 1"/>
            <p:cNvSpPr txBox="1"/>
            <p:nvPr/>
          </p:nvSpPr>
          <p:spPr>
            <a:xfrm>
              <a:off x="2218830" y="954749"/>
              <a:ext cx="268552" cy="26855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2288229" y="1024138"/>
              <a:ext cx="129755" cy="129774"/>
            </a:xfrm>
            <a:custGeom>
              <a:avLst/>
              <a:gdLst>
                <a:gd name="connsiteX0" fmla="*/ 669168 w 1599855"/>
                <a:gd name="connsiteY0" fmla="*/ 111621 h 1600088"/>
                <a:gd name="connsiteX1" fmla="*/ 886086 w 1599855"/>
                <a:gd name="connsiteY1" fmla="*/ 155339 h 1600088"/>
                <a:gd name="connsiteX2" fmla="*/ 1063377 w 1599855"/>
                <a:gd name="connsiteY2" fmla="*/ 274960 h 1600088"/>
                <a:gd name="connsiteX3" fmla="*/ 1182998 w 1599855"/>
                <a:gd name="connsiteY3" fmla="*/ 452251 h 1600088"/>
                <a:gd name="connsiteX4" fmla="*/ 1226716 w 1599855"/>
                <a:gd name="connsiteY4" fmla="*/ 669168 h 1600088"/>
                <a:gd name="connsiteX5" fmla="*/ 1182998 w 1599855"/>
                <a:gd name="connsiteY5" fmla="*/ 886085 h 1600088"/>
                <a:gd name="connsiteX6" fmla="*/ 1063377 w 1599855"/>
                <a:gd name="connsiteY6" fmla="*/ 1063377 h 1600088"/>
                <a:gd name="connsiteX7" fmla="*/ 886086 w 1599855"/>
                <a:gd name="connsiteY7" fmla="*/ 1182998 h 1600088"/>
                <a:gd name="connsiteX8" fmla="*/ 669168 w 1599855"/>
                <a:gd name="connsiteY8" fmla="*/ 1226716 h 1600088"/>
                <a:gd name="connsiteX9" fmla="*/ 452251 w 1599855"/>
                <a:gd name="connsiteY9" fmla="*/ 1182998 h 1600088"/>
                <a:gd name="connsiteX10" fmla="*/ 274960 w 1599855"/>
                <a:gd name="connsiteY10" fmla="*/ 1063377 h 1600088"/>
                <a:gd name="connsiteX11" fmla="*/ 155339 w 1599855"/>
                <a:gd name="connsiteY11" fmla="*/ 886085 h 1600088"/>
                <a:gd name="connsiteX12" fmla="*/ 111621 w 1599855"/>
                <a:gd name="connsiteY12" fmla="*/ 669168 h 1600088"/>
                <a:gd name="connsiteX13" fmla="*/ 155339 w 1599855"/>
                <a:gd name="connsiteY13" fmla="*/ 452251 h 1600088"/>
                <a:gd name="connsiteX14" fmla="*/ 274960 w 1599855"/>
                <a:gd name="connsiteY14" fmla="*/ 274960 h 1600088"/>
                <a:gd name="connsiteX15" fmla="*/ 452251 w 1599855"/>
                <a:gd name="connsiteY15" fmla="*/ 155339 h 1600088"/>
                <a:gd name="connsiteX16" fmla="*/ 669168 w 1599855"/>
                <a:gd name="connsiteY16" fmla="*/ 111621 h 1600088"/>
                <a:gd name="connsiteX17" fmla="*/ 669168 w 1599855"/>
                <a:gd name="connsiteY17" fmla="*/ 0 h 1600088"/>
                <a:gd name="connsiteX18" fmla="*/ 0 w 1599855"/>
                <a:gd name="connsiteY18" fmla="*/ 669168 h 1600088"/>
                <a:gd name="connsiteX19" fmla="*/ 669168 w 1599855"/>
                <a:gd name="connsiteY19" fmla="*/ 1338337 h 1600088"/>
                <a:gd name="connsiteX20" fmla="*/ 1338337 w 1599855"/>
                <a:gd name="connsiteY20" fmla="*/ 669168 h 1600088"/>
                <a:gd name="connsiteX21" fmla="*/ 669168 w 1599855"/>
                <a:gd name="connsiteY21" fmla="*/ 0 h 1600088"/>
                <a:gd name="connsiteX22" fmla="*/ 1544278 w 1599855"/>
                <a:gd name="connsiteY22" fmla="*/ 1600088 h 1600088"/>
                <a:gd name="connsiteX23" fmla="*/ 1504838 w 1599855"/>
                <a:gd name="connsiteY23" fmla="*/ 1583717 h 1600088"/>
                <a:gd name="connsiteX24" fmla="*/ 1247366 w 1599855"/>
                <a:gd name="connsiteY24" fmla="*/ 1326431 h 1600088"/>
                <a:gd name="connsiteX25" fmla="*/ 1247366 w 1599855"/>
                <a:gd name="connsiteY25" fmla="*/ 1247552 h 1600088"/>
                <a:gd name="connsiteX26" fmla="*/ 1326245 w 1599855"/>
                <a:gd name="connsiteY26" fmla="*/ 1247552 h 1600088"/>
                <a:gd name="connsiteX27" fmla="*/ 1583531 w 1599855"/>
                <a:gd name="connsiteY27" fmla="*/ 1504838 h 1600088"/>
                <a:gd name="connsiteX28" fmla="*/ 1583531 w 1599855"/>
                <a:gd name="connsiteY28" fmla="*/ 1583717 h 1600088"/>
                <a:gd name="connsiteX29" fmla="*/ 1544278 w 1599855"/>
                <a:gd name="connsiteY29" fmla="*/ 1600088 h 1600088"/>
              </a:gdLst>
              <a:ahLst/>
              <a:cxnLst/>
              <a:rect l="l" t="t" r="r" b="b"/>
              <a:pathLst>
                <a:path w="1599855" h="1600088">
                  <a:moveTo>
                    <a:pt x="669168" y="111621"/>
                  </a:moveTo>
                  <a:cubicBezTo>
                    <a:pt x="744513" y="111621"/>
                    <a:pt x="817438" y="126318"/>
                    <a:pt x="886086" y="155339"/>
                  </a:cubicBezTo>
                  <a:cubicBezTo>
                    <a:pt x="952500" y="183431"/>
                    <a:pt x="1012031" y="223614"/>
                    <a:pt x="1063377" y="274960"/>
                  </a:cubicBezTo>
                  <a:cubicBezTo>
                    <a:pt x="1114537" y="326120"/>
                    <a:pt x="1154906" y="385837"/>
                    <a:pt x="1182998" y="452251"/>
                  </a:cubicBezTo>
                  <a:cubicBezTo>
                    <a:pt x="1212019" y="520898"/>
                    <a:pt x="1226716" y="594010"/>
                    <a:pt x="1226716" y="669168"/>
                  </a:cubicBezTo>
                  <a:cubicBezTo>
                    <a:pt x="1226716" y="744327"/>
                    <a:pt x="1212019" y="817438"/>
                    <a:pt x="1182998" y="886085"/>
                  </a:cubicBezTo>
                  <a:cubicBezTo>
                    <a:pt x="1154906" y="952500"/>
                    <a:pt x="1114723" y="1012031"/>
                    <a:pt x="1063377" y="1063377"/>
                  </a:cubicBezTo>
                  <a:cubicBezTo>
                    <a:pt x="1012217" y="1114537"/>
                    <a:pt x="952500" y="1154906"/>
                    <a:pt x="886086" y="1182998"/>
                  </a:cubicBezTo>
                  <a:cubicBezTo>
                    <a:pt x="817438" y="1212019"/>
                    <a:pt x="744327" y="1226716"/>
                    <a:pt x="669168" y="1226716"/>
                  </a:cubicBezTo>
                  <a:cubicBezTo>
                    <a:pt x="594010" y="1226716"/>
                    <a:pt x="520898" y="1212019"/>
                    <a:pt x="452251" y="1182998"/>
                  </a:cubicBezTo>
                  <a:cubicBezTo>
                    <a:pt x="385837" y="1154906"/>
                    <a:pt x="326306" y="1114723"/>
                    <a:pt x="274960" y="1063377"/>
                  </a:cubicBezTo>
                  <a:cubicBezTo>
                    <a:pt x="223800" y="1012217"/>
                    <a:pt x="183431" y="952500"/>
                    <a:pt x="155339" y="886085"/>
                  </a:cubicBezTo>
                  <a:cubicBezTo>
                    <a:pt x="126318" y="817438"/>
                    <a:pt x="111621" y="744327"/>
                    <a:pt x="111621" y="669168"/>
                  </a:cubicBezTo>
                  <a:cubicBezTo>
                    <a:pt x="111621" y="594010"/>
                    <a:pt x="126318" y="520898"/>
                    <a:pt x="155339" y="452251"/>
                  </a:cubicBezTo>
                  <a:cubicBezTo>
                    <a:pt x="183431" y="385837"/>
                    <a:pt x="223614" y="326306"/>
                    <a:pt x="274960" y="274960"/>
                  </a:cubicBezTo>
                  <a:cubicBezTo>
                    <a:pt x="326306" y="223614"/>
                    <a:pt x="385837" y="183431"/>
                    <a:pt x="452251" y="155339"/>
                  </a:cubicBezTo>
                  <a:cubicBezTo>
                    <a:pt x="520898" y="126318"/>
                    <a:pt x="593824" y="111621"/>
                    <a:pt x="669168" y="111621"/>
                  </a:cubicBezTo>
                  <a:moveTo>
                    <a:pt x="669168" y="0"/>
                  </a:moveTo>
                  <a:cubicBezTo>
                    <a:pt x="299517" y="0"/>
                    <a:pt x="0" y="299517"/>
                    <a:pt x="0" y="669168"/>
                  </a:cubicBezTo>
                  <a:cubicBezTo>
                    <a:pt x="0" y="1038820"/>
                    <a:pt x="299517" y="1338337"/>
                    <a:pt x="669168" y="1338337"/>
                  </a:cubicBezTo>
                  <a:cubicBezTo>
                    <a:pt x="1038820" y="1338337"/>
                    <a:pt x="1338337" y="1038820"/>
                    <a:pt x="1338337" y="669168"/>
                  </a:cubicBezTo>
                  <a:cubicBezTo>
                    <a:pt x="1338337" y="299703"/>
                    <a:pt x="1038820" y="0"/>
                    <a:pt x="669168" y="0"/>
                  </a:cubicBezTo>
                  <a:close/>
                  <a:moveTo>
                    <a:pt x="1544278" y="1600088"/>
                  </a:moveTo>
                  <a:cubicBezTo>
                    <a:pt x="1529953" y="1600088"/>
                    <a:pt x="1515628" y="1594693"/>
                    <a:pt x="1504838" y="1583717"/>
                  </a:cubicBezTo>
                  <a:lnTo>
                    <a:pt x="1247366" y="1326431"/>
                  </a:lnTo>
                  <a:cubicBezTo>
                    <a:pt x="1225600" y="1304665"/>
                    <a:pt x="1225600" y="1269318"/>
                    <a:pt x="1247366" y="1247552"/>
                  </a:cubicBezTo>
                  <a:cubicBezTo>
                    <a:pt x="1269132" y="1225786"/>
                    <a:pt x="1304479" y="1225786"/>
                    <a:pt x="1326245" y="1247552"/>
                  </a:cubicBezTo>
                  <a:lnTo>
                    <a:pt x="1583531" y="1504838"/>
                  </a:lnTo>
                  <a:cubicBezTo>
                    <a:pt x="1605297" y="1526605"/>
                    <a:pt x="1605297" y="1561951"/>
                    <a:pt x="1583531" y="1583717"/>
                  </a:cubicBezTo>
                  <a:cubicBezTo>
                    <a:pt x="1572927" y="1594693"/>
                    <a:pt x="1558603" y="1600088"/>
                    <a:pt x="1544278" y="1600088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>
              <a:off x="1798311" y="954749"/>
              <a:ext cx="268552" cy="2685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1863743" y="1024138"/>
              <a:ext cx="137688" cy="129774"/>
            </a:xfrm>
            <a:custGeom>
              <a:avLst/>
              <a:gdLst>
                <a:gd name="connsiteX0" fmla="*/ 1110072 w 1498885"/>
                <a:gd name="connsiteY0" fmla="*/ 1039039 h 1412736"/>
                <a:gd name="connsiteX1" fmla="*/ 1149511 w 1498885"/>
                <a:gd name="connsiteY1" fmla="*/ 1055363 h 1412736"/>
                <a:gd name="connsiteX2" fmla="*/ 1371451 w 1498885"/>
                <a:gd name="connsiteY2" fmla="*/ 1277303 h 1412736"/>
                <a:gd name="connsiteX3" fmla="*/ 1371451 w 1498885"/>
                <a:gd name="connsiteY3" fmla="*/ 1356182 h 1412736"/>
                <a:gd name="connsiteX4" fmla="*/ 1332012 w 1498885"/>
                <a:gd name="connsiteY4" fmla="*/ 1372553 h 1412736"/>
                <a:gd name="connsiteX5" fmla="*/ 1292572 w 1498885"/>
                <a:gd name="connsiteY5" fmla="*/ 1356182 h 1412736"/>
                <a:gd name="connsiteX6" fmla="*/ 1070632 w 1498885"/>
                <a:gd name="connsiteY6" fmla="*/ 1134242 h 1412736"/>
                <a:gd name="connsiteX7" fmla="*/ 1070632 w 1498885"/>
                <a:gd name="connsiteY7" fmla="*/ 1055363 h 1412736"/>
                <a:gd name="connsiteX8" fmla="*/ 1110072 w 1498885"/>
                <a:gd name="connsiteY8" fmla="*/ 1039039 h 1412736"/>
                <a:gd name="connsiteX9" fmla="*/ 1110072 w 1498885"/>
                <a:gd name="connsiteY9" fmla="*/ 705989 h 1412736"/>
                <a:gd name="connsiteX10" fmla="*/ 1443075 w 1498885"/>
                <a:gd name="connsiteY10" fmla="*/ 705989 h 1412736"/>
                <a:gd name="connsiteX11" fmla="*/ 1498885 w 1498885"/>
                <a:gd name="connsiteY11" fmla="*/ 761800 h 1412736"/>
                <a:gd name="connsiteX12" fmla="*/ 1443075 w 1498885"/>
                <a:gd name="connsiteY12" fmla="*/ 817611 h 1412736"/>
                <a:gd name="connsiteX13" fmla="*/ 1110072 w 1498885"/>
                <a:gd name="connsiteY13" fmla="*/ 817611 h 1412736"/>
                <a:gd name="connsiteX14" fmla="*/ 1054261 w 1498885"/>
                <a:gd name="connsiteY14" fmla="*/ 761800 h 1412736"/>
                <a:gd name="connsiteX15" fmla="*/ 1110072 w 1498885"/>
                <a:gd name="connsiteY15" fmla="*/ 705989 h 1412736"/>
                <a:gd name="connsiteX16" fmla="*/ 1332012 w 1498885"/>
                <a:gd name="connsiteY16" fmla="*/ 151093 h 1412736"/>
                <a:gd name="connsiteX17" fmla="*/ 1371451 w 1498885"/>
                <a:gd name="connsiteY17" fmla="*/ 167418 h 1412736"/>
                <a:gd name="connsiteX18" fmla="*/ 1371451 w 1498885"/>
                <a:gd name="connsiteY18" fmla="*/ 246297 h 1412736"/>
                <a:gd name="connsiteX19" fmla="*/ 1149511 w 1498885"/>
                <a:gd name="connsiteY19" fmla="*/ 468236 h 1412736"/>
                <a:gd name="connsiteX20" fmla="*/ 1110072 w 1498885"/>
                <a:gd name="connsiteY20" fmla="*/ 484608 h 1412736"/>
                <a:gd name="connsiteX21" fmla="*/ 1070632 w 1498885"/>
                <a:gd name="connsiteY21" fmla="*/ 468236 h 1412736"/>
                <a:gd name="connsiteX22" fmla="*/ 1070632 w 1498885"/>
                <a:gd name="connsiteY22" fmla="*/ 389358 h 1412736"/>
                <a:gd name="connsiteX23" fmla="*/ 1292572 w 1498885"/>
                <a:gd name="connsiteY23" fmla="*/ 167418 h 1412736"/>
                <a:gd name="connsiteX24" fmla="*/ 1332012 w 1498885"/>
                <a:gd name="connsiteY24" fmla="*/ 151093 h 1412736"/>
                <a:gd name="connsiteX25" fmla="*/ 709724 w 1498885"/>
                <a:gd name="connsiteY25" fmla="*/ 111607 h 1412736"/>
                <a:gd name="connsiteX26" fmla="*/ 649635 w 1498885"/>
                <a:gd name="connsiteY26" fmla="*/ 127420 h 1412736"/>
                <a:gd name="connsiteX27" fmla="*/ 174129 w 1498885"/>
                <a:gd name="connsiteY27" fmla="*/ 394752 h 1412736"/>
                <a:gd name="connsiteX28" fmla="*/ 111621 w 1498885"/>
                <a:gd name="connsiteY28" fmla="*/ 501536 h 1412736"/>
                <a:gd name="connsiteX29" fmla="*/ 111621 w 1498885"/>
                <a:gd name="connsiteY29" fmla="*/ 910814 h 1412736"/>
                <a:gd name="connsiteX30" fmla="*/ 174129 w 1498885"/>
                <a:gd name="connsiteY30" fmla="*/ 1017598 h 1412736"/>
                <a:gd name="connsiteX31" fmla="*/ 649821 w 1498885"/>
                <a:gd name="connsiteY31" fmla="*/ 1284930 h 1412736"/>
                <a:gd name="connsiteX32" fmla="*/ 771674 w 1498885"/>
                <a:gd name="connsiteY32" fmla="*/ 1283814 h 1412736"/>
                <a:gd name="connsiteX33" fmla="*/ 832321 w 1498885"/>
                <a:gd name="connsiteY33" fmla="*/ 1178146 h 1412736"/>
                <a:gd name="connsiteX34" fmla="*/ 832321 w 1498885"/>
                <a:gd name="connsiteY34" fmla="*/ 234204 h 1412736"/>
                <a:gd name="connsiteX35" fmla="*/ 771674 w 1498885"/>
                <a:gd name="connsiteY35" fmla="*/ 128536 h 1412736"/>
                <a:gd name="connsiteX36" fmla="*/ 709724 w 1498885"/>
                <a:gd name="connsiteY36" fmla="*/ 111607 h 1412736"/>
                <a:gd name="connsiteX37" fmla="*/ 711864 w 1498885"/>
                <a:gd name="connsiteY37" fmla="*/ 9 h 1412736"/>
                <a:gd name="connsiteX38" fmla="*/ 828043 w 1498885"/>
                <a:gd name="connsiteY38" fmla="*/ 32356 h 1412736"/>
                <a:gd name="connsiteX39" fmla="*/ 943942 w 1498885"/>
                <a:gd name="connsiteY39" fmla="*/ 234390 h 1412736"/>
                <a:gd name="connsiteX40" fmla="*/ 943942 w 1498885"/>
                <a:gd name="connsiteY40" fmla="*/ 1178518 h 1412736"/>
                <a:gd name="connsiteX41" fmla="*/ 828043 w 1498885"/>
                <a:gd name="connsiteY41" fmla="*/ 1380552 h 1412736"/>
                <a:gd name="connsiteX42" fmla="*/ 709910 w 1498885"/>
                <a:gd name="connsiteY42" fmla="*/ 1412736 h 1412736"/>
                <a:gd name="connsiteX43" fmla="*/ 595126 w 1498885"/>
                <a:gd name="connsiteY43" fmla="*/ 1382413 h 1412736"/>
                <a:gd name="connsiteX44" fmla="*/ 119435 w 1498885"/>
                <a:gd name="connsiteY44" fmla="*/ 1115080 h 1412736"/>
                <a:gd name="connsiteX45" fmla="*/ 0 w 1498885"/>
                <a:gd name="connsiteY45" fmla="*/ 911000 h 1412736"/>
                <a:gd name="connsiteX46" fmla="*/ 0 w 1498885"/>
                <a:gd name="connsiteY46" fmla="*/ 501722 h 1412736"/>
                <a:gd name="connsiteX47" fmla="*/ 119435 w 1498885"/>
                <a:gd name="connsiteY47" fmla="*/ 297642 h 1412736"/>
                <a:gd name="connsiteX48" fmla="*/ 595126 w 1498885"/>
                <a:gd name="connsiteY48" fmla="*/ 30309 h 1412736"/>
                <a:gd name="connsiteX49" fmla="*/ 711864 w 1498885"/>
                <a:gd name="connsiteY49" fmla="*/ 9 h 1412736"/>
              </a:gdLst>
              <a:ahLst/>
              <a:cxnLst/>
              <a:rect l="l" t="t" r="r" b="b"/>
              <a:pathLst>
                <a:path w="1498885" h="1412736">
                  <a:moveTo>
                    <a:pt x="1110072" y="1039039"/>
                  </a:moveTo>
                  <a:cubicBezTo>
                    <a:pt x="1124350" y="1039039"/>
                    <a:pt x="1138628" y="1044480"/>
                    <a:pt x="1149511" y="1055363"/>
                  </a:cubicBezTo>
                  <a:lnTo>
                    <a:pt x="1371451" y="1277303"/>
                  </a:lnTo>
                  <a:cubicBezTo>
                    <a:pt x="1393217" y="1299070"/>
                    <a:pt x="1393217" y="1334416"/>
                    <a:pt x="1371451" y="1356182"/>
                  </a:cubicBezTo>
                  <a:cubicBezTo>
                    <a:pt x="1360661" y="1366972"/>
                    <a:pt x="1346336" y="1372553"/>
                    <a:pt x="1332012" y="1372553"/>
                  </a:cubicBezTo>
                  <a:cubicBezTo>
                    <a:pt x="1317687" y="1372553"/>
                    <a:pt x="1303362" y="1367158"/>
                    <a:pt x="1292572" y="1356182"/>
                  </a:cubicBezTo>
                  <a:lnTo>
                    <a:pt x="1070632" y="1134242"/>
                  </a:lnTo>
                  <a:cubicBezTo>
                    <a:pt x="1048866" y="1112476"/>
                    <a:pt x="1048866" y="1077130"/>
                    <a:pt x="1070632" y="1055363"/>
                  </a:cubicBezTo>
                  <a:cubicBezTo>
                    <a:pt x="1081515" y="1044480"/>
                    <a:pt x="1095793" y="1039039"/>
                    <a:pt x="1110072" y="1039039"/>
                  </a:cubicBezTo>
                  <a:close/>
                  <a:moveTo>
                    <a:pt x="1110072" y="705989"/>
                  </a:moveTo>
                  <a:lnTo>
                    <a:pt x="1443075" y="705989"/>
                  </a:lnTo>
                  <a:cubicBezTo>
                    <a:pt x="1473956" y="705989"/>
                    <a:pt x="1498885" y="730918"/>
                    <a:pt x="1498885" y="761800"/>
                  </a:cubicBezTo>
                  <a:cubicBezTo>
                    <a:pt x="1498885" y="792682"/>
                    <a:pt x="1473770" y="817611"/>
                    <a:pt x="1443075" y="817611"/>
                  </a:cubicBezTo>
                  <a:lnTo>
                    <a:pt x="1110072" y="817611"/>
                  </a:lnTo>
                  <a:cubicBezTo>
                    <a:pt x="1079190" y="817611"/>
                    <a:pt x="1054261" y="792682"/>
                    <a:pt x="1054261" y="761800"/>
                  </a:cubicBezTo>
                  <a:cubicBezTo>
                    <a:pt x="1054261" y="730918"/>
                    <a:pt x="1079190" y="705989"/>
                    <a:pt x="1110072" y="705989"/>
                  </a:cubicBezTo>
                  <a:close/>
                  <a:moveTo>
                    <a:pt x="1332012" y="151093"/>
                  </a:moveTo>
                  <a:cubicBezTo>
                    <a:pt x="1346290" y="151093"/>
                    <a:pt x="1360568" y="156535"/>
                    <a:pt x="1371451" y="167418"/>
                  </a:cubicBezTo>
                  <a:cubicBezTo>
                    <a:pt x="1393217" y="189184"/>
                    <a:pt x="1393217" y="224530"/>
                    <a:pt x="1371451" y="246297"/>
                  </a:cubicBezTo>
                  <a:lnTo>
                    <a:pt x="1149511" y="468236"/>
                  </a:lnTo>
                  <a:cubicBezTo>
                    <a:pt x="1138721" y="479213"/>
                    <a:pt x="1124396" y="484608"/>
                    <a:pt x="1110072" y="484608"/>
                  </a:cubicBezTo>
                  <a:cubicBezTo>
                    <a:pt x="1095747" y="484608"/>
                    <a:pt x="1081422" y="479213"/>
                    <a:pt x="1070632" y="468236"/>
                  </a:cubicBezTo>
                  <a:cubicBezTo>
                    <a:pt x="1048866" y="446470"/>
                    <a:pt x="1048866" y="411124"/>
                    <a:pt x="1070632" y="389358"/>
                  </a:cubicBezTo>
                  <a:lnTo>
                    <a:pt x="1292572" y="167418"/>
                  </a:lnTo>
                  <a:cubicBezTo>
                    <a:pt x="1303455" y="156535"/>
                    <a:pt x="1317733" y="151093"/>
                    <a:pt x="1332012" y="151093"/>
                  </a:cubicBezTo>
                  <a:close/>
                  <a:moveTo>
                    <a:pt x="709724" y="111607"/>
                  </a:moveTo>
                  <a:cubicBezTo>
                    <a:pt x="689074" y="111607"/>
                    <a:pt x="668610" y="116816"/>
                    <a:pt x="649635" y="127420"/>
                  </a:cubicBezTo>
                  <a:lnTo>
                    <a:pt x="174129" y="394752"/>
                  </a:lnTo>
                  <a:cubicBezTo>
                    <a:pt x="135620" y="416332"/>
                    <a:pt x="111621" y="457260"/>
                    <a:pt x="111621" y="501536"/>
                  </a:cubicBezTo>
                  <a:lnTo>
                    <a:pt x="111621" y="910814"/>
                  </a:lnTo>
                  <a:cubicBezTo>
                    <a:pt x="111621" y="955090"/>
                    <a:pt x="135620" y="996018"/>
                    <a:pt x="174129" y="1017598"/>
                  </a:cubicBezTo>
                  <a:lnTo>
                    <a:pt x="649821" y="1284930"/>
                  </a:lnTo>
                  <a:cubicBezTo>
                    <a:pt x="688144" y="1306510"/>
                    <a:pt x="733723" y="1306138"/>
                    <a:pt x="771674" y="1283814"/>
                  </a:cubicBezTo>
                  <a:cubicBezTo>
                    <a:pt x="809625" y="1261676"/>
                    <a:pt x="832321" y="1222050"/>
                    <a:pt x="832321" y="1178146"/>
                  </a:cubicBezTo>
                  <a:lnTo>
                    <a:pt x="832321" y="234204"/>
                  </a:lnTo>
                  <a:cubicBezTo>
                    <a:pt x="832321" y="190113"/>
                    <a:pt x="809625" y="150674"/>
                    <a:pt x="771674" y="128536"/>
                  </a:cubicBezTo>
                  <a:cubicBezTo>
                    <a:pt x="752326" y="117188"/>
                    <a:pt x="731118" y="111607"/>
                    <a:pt x="709724" y="111607"/>
                  </a:cubicBezTo>
                  <a:close/>
                  <a:moveTo>
                    <a:pt x="711864" y="9"/>
                  </a:moveTo>
                  <a:cubicBezTo>
                    <a:pt x="751861" y="358"/>
                    <a:pt x="791766" y="11148"/>
                    <a:pt x="828043" y="32356"/>
                  </a:cubicBezTo>
                  <a:cubicBezTo>
                    <a:pt x="900596" y="74772"/>
                    <a:pt x="943942" y="150302"/>
                    <a:pt x="943942" y="234390"/>
                  </a:cubicBezTo>
                  <a:lnTo>
                    <a:pt x="943942" y="1178518"/>
                  </a:lnTo>
                  <a:cubicBezTo>
                    <a:pt x="943942" y="1262606"/>
                    <a:pt x="900596" y="1338136"/>
                    <a:pt x="828043" y="1380552"/>
                  </a:cubicBezTo>
                  <a:cubicBezTo>
                    <a:pt x="791208" y="1401946"/>
                    <a:pt x="750466" y="1412736"/>
                    <a:pt x="709910" y="1412736"/>
                  </a:cubicBezTo>
                  <a:cubicBezTo>
                    <a:pt x="670471" y="1412736"/>
                    <a:pt x="631217" y="1402691"/>
                    <a:pt x="595126" y="1382413"/>
                  </a:cubicBezTo>
                  <a:lnTo>
                    <a:pt x="119435" y="1115080"/>
                  </a:lnTo>
                  <a:cubicBezTo>
                    <a:pt x="45765" y="1073594"/>
                    <a:pt x="0" y="995460"/>
                    <a:pt x="0" y="911000"/>
                  </a:cubicBezTo>
                  <a:lnTo>
                    <a:pt x="0" y="501722"/>
                  </a:lnTo>
                  <a:cubicBezTo>
                    <a:pt x="0" y="417262"/>
                    <a:pt x="45765" y="338942"/>
                    <a:pt x="119435" y="297642"/>
                  </a:cubicBezTo>
                  <a:lnTo>
                    <a:pt x="595126" y="30309"/>
                  </a:lnTo>
                  <a:cubicBezTo>
                    <a:pt x="631775" y="9752"/>
                    <a:pt x="671866" y="-340"/>
                    <a:pt x="711864" y="9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1377792" y="954749"/>
              <a:ext cx="268552" cy="26855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1445018" y="1024138"/>
              <a:ext cx="134100" cy="129774"/>
            </a:xfrm>
            <a:custGeom>
              <a:avLst/>
              <a:gdLst>
                <a:gd name="connsiteX0" fmla="*/ 695958 w 1660735"/>
                <a:gd name="connsiteY0" fmla="*/ 752512 h 1607157"/>
                <a:gd name="connsiteX1" fmla="*/ 376349 w 1660735"/>
                <a:gd name="connsiteY1" fmla="*/ 752512 h 1607157"/>
                <a:gd name="connsiteX2" fmla="*/ 110505 w 1660735"/>
                <a:gd name="connsiteY2" fmla="*/ 642007 h 1607157"/>
                <a:gd name="connsiteX3" fmla="*/ 0 w 1660735"/>
                <a:gd name="connsiteY3" fmla="*/ 376349 h 1607157"/>
                <a:gd name="connsiteX4" fmla="*/ 110505 w 1660735"/>
                <a:gd name="connsiteY4" fmla="*/ 110505 h 1607157"/>
                <a:gd name="connsiteX5" fmla="*/ 376349 w 1660735"/>
                <a:gd name="connsiteY5" fmla="*/ 0 h 1607157"/>
                <a:gd name="connsiteX6" fmla="*/ 642193 w 1660735"/>
                <a:gd name="connsiteY6" fmla="*/ 110505 h 1607157"/>
                <a:gd name="connsiteX7" fmla="*/ 752698 w 1660735"/>
                <a:gd name="connsiteY7" fmla="*/ 376349 h 1607157"/>
                <a:gd name="connsiteX8" fmla="*/ 752698 w 1660735"/>
                <a:gd name="connsiteY8" fmla="*/ 695958 h 1607157"/>
                <a:gd name="connsiteX9" fmla="*/ 695958 w 1660735"/>
                <a:gd name="connsiteY9" fmla="*/ 752512 h 1607157"/>
                <a:gd name="connsiteX10" fmla="*/ 376349 w 1660735"/>
                <a:gd name="connsiteY10" fmla="*/ 111621 h 1607157"/>
                <a:gd name="connsiteX11" fmla="*/ 111621 w 1660735"/>
                <a:gd name="connsiteY11" fmla="*/ 376349 h 1607157"/>
                <a:gd name="connsiteX12" fmla="*/ 376349 w 1660735"/>
                <a:gd name="connsiteY12" fmla="*/ 641077 h 1607157"/>
                <a:gd name="connsiteX13" fmla="*/ 641077 w 1660735"/>
                <a:gd name="connsiteY13" fmla="*/ 641077 h 1607157"/>
                <a:gd name="connsiteX14" fmla="*/ 641077 w 1660735"/>
                <a:gd name="connsiteY14" fmla="*/ 376349 h 1607157"/>
                <a:gd name="connsiteX15" fmla="*/ 376349 w 1660735"/>
                <a:gd name="connsiteY15" fmla="*/ 111621 h 1607157"/>
                <a:gd name="connsiteX16" fmla="*/ 1284201 w 1660735"/>
                <a:gd name="connsiteY16" fmla="*/ 752512 h 1607157"/>
                <a:gd name="connsiteX17" fmla="*/ 964592 w 1660735"/>
                <a:gd name="connsiteY17" fmla="*/ 752512 h 1607157"/>
                <a:gd name="connsiteX18" fmla="*/ 908038 w 1660735"/>
                <a:gd name="connsiteY18" fmla="*/ 695958 h 1607157"/>
                <a:gd name="connsiteX19" fmla="*/ 908038 w 1660735"/>
                <a:gd name="connsiteY19" fmla="*/ 376349 h 1607157"/>
                <a:gd name="connsiteX20" fmla="*/ 1018543 w 1660735"/>
                <a:gd name="connsiteY20" fmla="*/ 110505 h 1607157"/>
                <a:gd name="connsiteX21" fmla="*/ 1284387 w 1660735"/>
                <a:gd name="connsiteY21" fmla="*/ 0 h 1607157"/>
                <a:gd name="connsiteX22" fmla="*/ 1550231 w 1660735"/>
                <a:gd name="connsiteY22" fmla="*/ 110505 h 1607157"/>
                <a:gd name="connsiteX23" fmla="*/ 1660736 w 1660735"/>
                <a:gd name="connsiteY23" fmla="*/ 376349 h 1607157"/>
                <a:gd name="connsiteX24" fmla="*/ 1550231 w 1660735"/>
                <a:gd name="connsiteY24" fmla="*/ 642193 h 1607157"/>
                <a:gd name="connsiteX25" fmla="*/ 1284201 w 1660735"/>
                <a:gd name="connsiteY25" fmla="*/ 752512 h 1607157"/>
                <a:gd name="connsiteX26" fmla="*/ 1019659 w 1660735"/>
                <a:gd name="connsiteY26" fmla="*/ 640891 h 1607157"/>
                <a:gd name="connsiteX27" fmla="*/ 1284387 w 1660735"/>
                <a:gd name="connsiteY27" fmla="*/ 640891 h 1607157"/>
                <a:gd name="connsiteX28" fmla="*/ 1549115 w 1660735"/>
                <a:gd name="connsiteY28" fmla="*/ 376163 h 1607157"/>
                <a:gd name="connsiteX29" fmla="*/ 1284387 w 1660735"/>
                <a:gd name="connsiteY29" fmla="*/ 111435 h 1607157"/>
                <a:gd name="connsiteX30" fmla="*/ 1019659 w 1660735"/>
                <a:gd name="connsiteY30" fmla="*/ 376163 h 1607157"/>
                <a:gd name="connsiteX31" fmla="*/ 1019659 w 1660735"/>
                <a:gd name="connsiteY31" fmla="*/ 640891 h 1607157"/>
                <a:gd name="connsiteX32" fmla="*/ 376349 w 1660735"/>
                <a:gd name="connsiteY32" fmla="*/ 1607158 h 1607157"/>
                <a:gd name="connsiteX33" fmla="*/ 110505 w 1660735"/>
                <a:gd name="connsiteY33" fmla="*/ 1496653 h 1607157"/>
                <a:gd name="connsiteX34" fmla="*/ 0 w 1660735"/>
                <a:gd name="connsiteY34" fmla="*/ 1230809 h 1607157"/>
                <a:gd name="connsiteX35" fmla="*/ 110505 w 1660735"/>
                <a:gd name="connsiteY35" fmla="*/ 964964 h 1607157"/>
                <a:gd name="connsiteX36" fmla="*/ 376349 w 1660735"/>
                <a:gd name="connsiteY36" fmla="*/ 854459 h 1607157"/>
                <a:gd name="connsiteX37" fmla="*/ 695958 w 1660735"/>
                <a:gd name="connsiteY37" fmla="*/ 854459 h 1607157"/>
                <a:gd name="connsiteX38" fmla="*/ 752512 w 1660735"/>
                <a:gd name="connsiteY38" fmla="*/ 911014 h 1607157"/>
                <a:gd name="connsiteX39" fmla="*/ 752512 w 1660735"/>
                <a:gd name="connsiteY39" fmla="*/ 1230623 h 1607157"/>
                <a:gd name="connsiteX40" fmla="*/ 642007 w 1660735"/>
                <a:gd name="connsiteY40" fmla="*/ 1496467 h 1607157"/>
                <a:gd name="connsiteX41" fmla="*/ 376349 w 1660735"/>
                <a:gd name="connsiteY41" fmla="*/ 1607158 h 1607157"/>
                <a:gd name="connsiteX42" fmla="*/ 376349 w 1660735"/>
                <a:gd name="connsiteY42" fmla="*/ 966267 h 1607157"/>
                <a:gd name="connsiteX43" fmla="*/ 111621 w 1660735"/>
                <a:gd name="connsiteY43" fmla="*/ 1230809 h 1607157"/>
                <a:gd name="connsiteX44" fmla="*/ 376349 w 1660735"/>
                <a:gd name="connsiteY44" fmla="*/ 1495537 h 1607157"/>
                <a:gd name="connsiteX45" fmla="*/ 641077 w 1660735"/>
                <a:gd name="connsiteY45" fmla="*/ 1230809 h 1607157"/>
                <a:gd name="connsiteX46" fmla="*/ 641077 w 1660735"/>
                <a:gd name="connsiteY46" fmla="*/ 966267 h 1607157"/>
                <a:gd name="connsiteX47" fmla="*/ 376349 w 1660735"/>
                <a:gd name="connsiteY47" fmla="*/ 966267 h 1607157"/>
                <a:gd name="connsiteX48" fmla="*/ 1284201 w 1660735"/>
                <a:gd name="connsiteY48" fmla="*/ 1607158 h 1607157"/>
                <a:gd name="connsiteX49" fmla="*/ 1018357 w 1660735"/>
                <a:gd name="connsiteY49" fmla="*/ 1496653 h 1607157"/>
                <a:gd name="connsiteX50" fmla="*/ 907852 w 1660735"/>
                <a:gd name="connsiteY50" fmla="*/ 1230809 h 1607157"/>
                <a:gd name="connsiteX51" fmla="*/ 907852 w 1660735"/>
                <a:gd name="connsiteY51" fmla="*/ 911200 h 1607157"/>
                <a:gd name="connsiteX52" fmla="*/ 964406 w 1660735"/>
                <a:gd name="connsiteY52" fmla="*/ 854646 h 1607157"/>
                <a:gd name="connsiteX53" fmla="*/ 1284015 w 1660735"/>
                <a:gd name="connsiteY53" fmla="*/ 854646 h 1607157"/>
                <a:gd name="connsiteX54" fmla="*/ 1549859 w 1660735"/>
                <a:gd name="connsiteY54" fmla="*/ 965150 h 1607157"/>
                <a:gd name="connsiteX55" fmla="*/ 1660364 w 1660735"/>
                <a:gd name="connsiteY55" fmla="*/ 1230995 h 1607157"/>
                <a:gd name="connsiteX56" fmla="*/ 1550045 w 1660735"/>
                <a:gd name="connsiteY56" fmla="*/ 1496653 h 1607157"/>
                <a:gd name="connsiteX57" fmla="*/ 1284201 w 1660735"/>
                <a:gd name="connsiteY57" fmla="*/ 1607158 h 1607157"/>
                <a:gd name="connsiteX58" fmla="*/ 1019659 w 1660735"/>
                <a:gd name="connsiteY58" fmla="*/ 966267 h 1607157"/>
                <a:gd name="connsiteX59" fmla="*/ 1019659 w 1660735"/>
                <a:gd name="connsiteY59" fmla="*/ 1230995 h 1607157"/>
                <a:gd name="connsiteX60" fmla="*/ 1284387 w 1660735"/>
                <a:gd name="connsiteY60" fmla="*/ 1495723 h 1607157"/>
                <a:gd name="connsiteX61" fmla="*/ 1549115 w 1660735"/>
                <a:gd name="connsiteY61" fmla="*/ 1230995 h 1607157"/>
                <a:gd name="connsiteX62" fmla="*/ 1284387 w 1660735"/>
                <a:gd name="connsiteY62" fmla="*/ 966267 h 1607157"/>
                <a:gd name="connsiteX63" fmla="*/ 1019659 w 1660735"/>
                <a:gd name="connsiteY63" fmla="*/ 966267 h 1607157"/>
              </a:gdLst>
              <a:ahLst/>
              <a:cxnLst/>
              <a:rect l="l" t="t" r="r" b="b"/>
              <a:pathLst>
                <a:path w="1660735" h="1607157">
                  <a:moveTo>
                    <a:pt x="695958" y="752512"/>
                  </a:moveTo>
                  <a:lnTo>
                    <a:pt x="376349" y="752512"/>
                  </a:lnTo>
                  <a:cubicBezTo>
                    <a:pt x="276262" y="752512"/>
                    <a:pt x="181756" y="713259"/>
                    <a:pt x="110505" y="642007"/>
                  </a:cubicBezTo>
                  <a:cubicBezTo>
                    <a:pt x="39253" y="570756"/>
                    <a:pt x="0" y="476436"/>
                    <a:pt x="0" y="376349"/>
                  </a:cubicBezTo>
                  <a:cubicBezTo>
                    <a:pt x="0" y="276262"/>
                    <a:pt x="39253" y="181756"/>
                    <a:pt x="110505" y="110505"/>
                  </a:cubicBezTo>
                  <a:cubicBezTo>
                    <a:pt x="181756" y="39253"/>
                    <a:pt x="276076" y="0"/>
                    <a:pt x="376349" y="0"/>
                  </a:cubicBezTo>
                  <a:cubicBezTo>
                    <a:pt x="476436" y="0"/>
                    <a:pt x="570942" y="39253"/>
                    <a:pt x="642193" y="110505"/>
                  </a:cubicBezTo>
                  <a:cubicBezTo>
                    <a:pt x="713445" y="181756"/>
                    <a:pt x="752698" y="276076"/>
                    <a:pt x="752698" y="376349"/>
                  </a:cubicBezTo>
                  <a:lnTo>
                    <a:pt x="752698" y="695958"/>
                  </a:lnTo>
                  <a:cubicBezTo>
                    <a:pt x="752512" y="727211"/>
                    <a:pt x="727211" y="752512"/>
                    <a:pt x="695958" y="752512"/>
                  </a:cubicBezTo>
                  <a:close/>
                  <a:moveTo>
                    <a:pt x="376349" y="111621"/>
                  </a:moveTo>
                  <a:cubicBezTo>
                    <a:pt x="230498" y="111621"/>
                    <a:pt x="111621" y="230312"/>
                    <a:pt x="111621" y="376349"/>
                  </a:cubicBezTo>
                  <a:cubicBezTo>
                    <a:pt x="111621" y="522201"/>
                    <a:pt x="230312" y="641077"/>
                    <a:pt x="376349" y="641077"/>
                  </a:cubicBezTo>
                  <a:lnTo>
                    <a:pt x="641077" y="641077"/>
                  </a:lnTo>
                  <a:lnTo>
                    <a:pt x="641077" y="376349"/>
                  </a:lnTo>
                  <a:cubicBezTo>
                    <a:pt x="640891" y="230312"/>
                    <a:pt x="522201" y="111621"/>
                    <a:pt x="376349" y="111621"/>
                  </a:cubicBezTo>
                  <a:close/>
                  <a:moveTo>
                    <a:pt x="1284201" y="752512"/>
                  </a:moveTo>
                  <a:lnTo>
                    <a:pt x="964592" y="752512"/>
                  </a:lnTo>
                  <a:cubicBezTo>
                    <a:pt x="933338" y="752512"/>
                    <a:pt x="908038" y="727025"/>
                    <a:pt x="908038" y="695958"/>
                  </a:cubicBezTo>
                  <a:lnTo>
                    <a:pt x="908038" y="376349"/>
                  </a:lnTo>
                  <a:cubicBezTo>
                    <a:pt x="908038" y="276262"/>
                    <a:pt x="947291" y="181756"/>
                    <a:pt x="1018543" y="110505"/>
                  </a:cubicBezTo>
                  <a:cubicBezTo>
                    <a:pt x="1089794" y="39253"/>
                    <a:pt x="1184114" y="0"/>
                    <a:pt x="1284387" y="0"/>
                  </a:cubicBezTo>
                  <a:cubicBezTo>
                    <a:pt x="1384660" y="0"/>
                    <a:pt x="1478980" y="39253"/>
                    <a:pt x="1550231" y="110505"/>
                  </a:cubicBezTo>
                  <a:cubicBezTo>
                    <a:pt x="1621482" y="181756"/>
                    <a:pt x="1660736" y="276076"/>
                    <a:pt x="1660736" y="376349"/>
                  </a:cubicBezTo>
                  <a:cubicBezTo>
                    <a:pt x="1660736" y="476622"/>
                    <a:pt x="1621482" y="570942"/>
                    <a:pt x="1550231" y="642193"/>
                  </a:cubicBezTo>
                  <a:cubicBezTo>
                    <a:pt x="1478794" y="713259"/>
                    <a:pt x="1384288" y="752512"/>
                    <a:pt x="1284201" y="752512"/>
                  </a:cubicBezTo>
                  <a:close/>
                  <a:moveTo>
                    <a:pt x="1019659" y="640891"/>
                  </a:moveTo>
                  <a:lnTo>
                    <a:pt x="1284387" y="640891"/>
                  </a:lnTo>
                  <a:cubicBezTo>
                    <a:pt x="1430238" y="640891"/>
                    <a:pt x="1549115" y="522201"/>
                    <a:pt x="1549115" y="376163"/>
                  </a:cubicBezTo>
                  <a:cubicBezTo>
                    <a:pt x="1549115" y="230312"/>
                    <a:pt x="1430424" y="111435"/>
                    <a:pt x="1284387" y="111435"/>
                  </a:cubicBezTo>
                  <a:cubicBezTo>
                    <a:pt x="1138349" y="111435"/>
                    <a:pt x="1019659" y="230125"/>
                    <a:pt x="1019659" y="376163"/>
                  </a:cubicBezTo>
                  <a:lnTo>
                    <a:pt x="1019659" y="640891"/>
                  </a:lnTo>
                  <a:close/>
                  <a:moveTo>
                    <a:pt x="376349" y="1607158"/>
                  </a:moveTo>
                  <a:cubicBezTo>
                    <a:pt x="276262" y="1607158"/>
                    <a:pt x="181756" y="1567904"/>
                    <a:pt x="110505" y="1496653"/>
                  </a:cubicBezTo>
                  <a:cubicBezTo>
                    <a:pt x="39253" y="1425401"/>
                    <a:pt x="0" y="1330896"/>
                    <a:pt x="0" y="1230809"/>
                  </a:cubicBezTo>
                  <a:cubicBezTo>
                    <a:pt x="0" y="1130722"/>
                    <a:pt x="39253" y="1036216"/>
                    <a:pt x="110505" y="964964"/>
                  </a:cubicBezTo>
                  <a:cubicBezTo>
                    <a:pt x="181756" y="893713"/>
                    <a:pt x="276076" y="854459"/>
                    <a:pt x="376349" y="854459"/>
                  </a:cubicBezTo>
                  <a:lnTo>
                    <a:pt x="695958" y="854459"/>
                  </a:lnTo>
                  <a:cubicBezTo>
                    <a:pt x="727211" y="854459"/>
                    <a:pt x="752512" y="879760"/>
                    <a:pt x="752512" y="911014"/>
                  </a:cubicBezTo>
                  <a:lnTo>
                    <a:pt x="752512" y="1230623"/>
                  </a:lnTo>
                  <a:cubicBezTo>
                    <a:pt x="752512" y="1330709"/>
                    <a:pt x="713259" y="1425215"/>
                    <a:pt x="642007" y="1496467"/>
                  </a:cubicBezTo>
                  <a:cubicBezTo>
                    <a:pt x="570756" y="1567718"/>
                    <a:pt x="476436" y="1607158"/>
                    <a:pt x="376349" y="1607158"/>
                  </a:cubicBezTo>
                  <a:close/>
                  <a:moveTo>
                    <a:pt x="376349" y="966267"/>
                  </a:moveTo>
                  <a:cubicBezTo>
                    <a:pt x="230312" y="966267"/>
                    <a:pt x="111621" y="1084957"/>
                    <a:pt x="111621" y="1230809"/>
                  </a:cubicBezTo>
                  <a:cubicBezTo>
                    <a:pt x="111621" y="1376660"/>
                    <a:pt x="230312" y="1495537"/>
                    <a:pt x="376349" y="1495537"/>
                  </a:cubicBezTo>
                  <a:cubicBezTo>
                    <a:pt x="522201" y="1495537"/>
                    <a:pt x="641077" y="1376846"/>
                    <a:pt x="641077" y="1230809"/>
                  </a:cubicBezTo>
                  <a:lnTo>
                    <a:pt x="641077" y="966267"/>
                  </a:lnTo>
                  <a:lnTo>
                    <a:pt x="376349" y="966267"/>
                  </a:lnTo>
                  <a:close/>
                  <a:moveTo>
                    <a:pt x="1284201" y="1607158"/>
                  </a:moveTo>
                  <a:cubicBezTo>
                    <a:pt x="1184114" y="1607158"/>
                    <a:pt x="1089608" y="1567904"/>
                    <a:pt x="1018357" y="1496653"/>
                  </a:cubicBezTo>
                  <a:cubicBezTo>
                    <a:pt x="947105" y="1425401"/>
                    <a:pt x="907852" y="1331082"/>
                    <a:pt x="907852" y="1230809"/>
                  </a:cubicBezTo>
                  <a:lnTo>
                    <a:pt x="907852" y="911200"/>
                  </a:lnTo>
                  <a:cubicBezTo>
                    <a:pt x="907852" y="879946"/>
                    <a:pt x="933152" y="854646"/>
                    <a:pt x="964406" y="854646"/>
                  </a:cubicBezTo>
                  <a:lnTo>
                    <a:pt x="1284015" y="854646"/>
                  </a:lnTo>
                  <a:cubicBezTo>
                    <a:pt x="1384102" y="854646"/>
                    <a:pt x="1478607" y="893899"/>
                    <a:pt x="1549859" y="965150"/>
                  </a:cubicBezTo>
                  <a:cubicBezTo>
                    <a:pt x="1621110" y="1036402"/>
                    <a:pt x="1660364" y="1130722"/>
                    <a:pt x="1660364" y="1230995"/>
                  </a:cubicBezTo>
                  <a:cubicBezTo>
                    <a:pt x="1660364" y="1331268"/>
                    <a:pt x="1621296" y="1425401"/>
                    <a:pt x="1550045" y="1496653"/>
                  </a:cubicBezTo>
                  <a:cubicBezTo>
                    <a:pt x="1478794" y="1567904"/>
                    <a:pt x="1384288" y="1607158"/>
                    <a:pt x="1284201" y="1607158"/>
                  </a:cubicBezTo>
                  <a:close/>
                  <a:moveTo>
                    <a:pt x="1019659" y="966267"/>
                  </a:moveTo>
                  <a:lnTo>
                    <a:pt x="1019659" y="1230995"/>
                  </a:lnTo>
                  <a:cubicBezTo>
                    <a:pt x="1019659" y="1376846"/>
                    <a:pt x="1138349" y="1495723"/>
                    <a:pt x="1284387" y="1495723"/>
                  </a:cubicBezTo>
                  <a:cubicBezTo>
                    <a:pt x="1430424" y="1495723"/>
                    <a:pt x="1549115" y="1377032"/>
                    <a:pt x="1549115" y="1230995"/>
                  </a:cubicBezTo>
                  <a:cubicBezTo>
                    <a:pt x="1549115" y="1084957"/>
                    <a:pt x="1430424" y="966267"/>
                    <a:pt x="1284387" y="966267"/>
                  </a:cubicBezTo>
                  <a:lnTo>
                    <a:pt x="1019659" y="966267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957273" y="954749"/>
              <a:ext cx="268552" cy="2685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1031648" y="1024138"/>
              <a:ext cx="119802" cy="129774"/>
            </a:xfrm>
            <a:custGeom>
              <a:avLst/>
              <a:gdLst>
                <a:gd name="connsiteX0" fmla="*/ 712625 w 1425436"/>
                <a:gd name="connsiteY0" fmla="*/ 111621 h 1544091"/>
                <a:gd name="connsiteX1" fmla="*/ 902567 w 1425436"/>
                <a:gd name="connsiteY1" fmla="*/ 190314 h 1544091"/>
                <a:gd name="connsiteX2" fmla="*/ 981260 w 1425436"/>
                <a:gd name="connsiteY2" fmla="*/ 380256 h 1544091"/>
                <a:gd name="connsiteX3" fmla="*/ 902567 w 1425436"/>
                <a:gd name="connsiteY3" fmla="*/ 570198 h 1544091"/>
                <a:gd name="connsiteX4" fmla="*/ 712625 w 1425436"/>
                <a:gd name="connsiteY4" fmla="*/ 648891 h 1544091"/>
                <a:gd name="connsiteX5" fmla="*/ 522684 w 1425436"/>
                <a:gd name="connsiteY5" fmla="*/ 570198 h 1544091"/>
                <a:gd name="connsiteX6" fmla="*/ 444177 w 1425436"/>
                <a:gd name="connsiteY6" fmla="*/ 380070 h 1544091"/>
                <a:gd name="connsiteX7" fmla="*/ 522870 w 1425436"/>
                <a:gd name="connsiteY7" fmla="*/ 190128 h 1544091"/>
                <a:gd name="connsiteX8" fmla="*/ 712625 w 1425436"/>
                <a:gd name="connsiteY8" fmla="*/ 111621 h 1544091"/>
                <a:gd name="connsiteX9" fmla="*/ 712625 w 1425436"/>
                <a:gd name="connsiteY9" fmla="*/ 0 h 1544091"/>
                <a:gd name="connsiteX10" fmla="*/ 332556 w 1425436"/>
                <a:gd name="connsiteY10" fmla="*/ 380070 h 1544091"/>
                <a:gd name="connsiteX11" fmla="*/ 712625 w 1425436"/>
                <a:gd name="connsiteY11" fmla="*/ 760140 h 1544091"/>
                <a:gd name="connsiteX12" fmla="*/ 1092695 w 1425436"/>
                <a:gd name="connsiteY12" fmla="*/ 380070 h 1544091"/>
                <a:gd name="connsiteX13" fmla="*/ 712625 w 1425436"/>
                <a:gd name="connsiteY13" fmla="*/ 0 h 1544091"/>
                <a:gd name="connsiteX14" fmla="*/ 712625 w 1425436"/>
                <a:gd name="connsiteY14" fmla="*/ 943012 h 1544091"/>
                <a:gd name="connsiteX15" fmla="*/ 978842 w 1425436"/>
                <a:gd name="connsiteY15" fmla="*/ 976685 h 1544091"/>
                <a:gd name="connsiteX16" fmla="*/ 1146087 w 1425436"/>
                <a:gd name="connsiteY16" fmla="*/ 1059470 h 1544091"/>
                <a:gd name="connsiteX17" fmla="*/ 1248593 w 1425436"/>
                <a:gd name="connsiteY17" fmla="*/ 1174440 h 1544091"/>
                <a:gd name="connsiteX18" fmla="*/ 1310356 w 1425436"/>
                <a:gd name="connsiteY18" fmla="*/ 1316385 h 1544091"/>
                <a:gd name="connsiteX19" fmla="*/ 1296590 w 1425436"/>
                <a:gd name="connsiteY19" fmla="*/ 1390241 h 1544091"/>
                <a:gd name="connsiteX20" fmla="*/ 1208595 w 1425436"/>
                <a:gd name="connsiteY20" fmla="*/ 1432285 h 1544091"/>
                <a:gd name="connsiteX21" fmla="*/ 216842 w 1425436"/>
                <a:gd name="connsiteY21" fmla="*/ 1432285 h 1544091"/>
                <a:gd name="connsiteX22" fmla="*/ 128847 w 1425436"/>
                <a:gd name="connsiteY22" fmla="*/ 1390241 h 1544091"/>
                <a:gd name="connsiteX23" fmla="*/ 115081 w 1425436"/>
                <a:gd name="connsiteY23" fmla="*/ 1316385 h 1544091"/>
                <a:gd name="connsiteX24" fmla="*/ 176844 w 1425436"/>
                <a:gd name="connsiteY24" fmla="*/ 1174440 h 1544091"/>
                <a:gd name="connsiteX25" fmla="*/ 279350 w 1425436"/>
                <a:gd name="connsiteY25" fmla="*/ 1059470 h 1544091"/>
                <a:gd name="connsiteX26" fmla="*/ 446595 w 1425436"/>
                <a:gd name="connsiteY26" fmla="*/ 976685 h 1544091"/>
                <a:gd name="connsiteX27" fmla="*/ 712625 w 1425436"/>
                <a:gd name="connsiteY27" fmla="*/ 943012 h 1544091"/>
                <a:gd name="connsiteX28" fmla="*/ 712625 w 1425436"/>
                <a:gd name="connsiteY28" fmla="*/ 831391 h 1544091"/>
                <a:gd name="connsiteX29" fmla="*/ 8296 w 1425436"/>
                <a:gd name="connsiteY29" fmla="*/ 1284387 h 1544091"/>
                <a:gd name="connsiteX30" fmla="*/ 216842 w 1425436"/>
                <a:gd name="connsiteY30" fmla="*/ 1544092 h 1544091"/>
                <a:gd name="connsiteX31" fmla="*/ 1208595 w 1425436"/>
                <a:gd name="connsiteY31" fmla="*/ 1544092 h 1544091"/>
                <a:gd name="connsiteX32" fmla="*/ 1417141 w 1425436"/>
                <a:gd name="connsiteY32" fmla="*/ 1284387 h 1544091"/>
                <a:gd name="connsiteX33" fmla="*/ 712625 w 1425436"/>
                <a:gd name="connsiteY33" fmla="*/ 831391 h 1544091"/>
              </a:gdLst>
              <a:ahLst/>
              <a:cxnLst/>
              <a:rect l="l" t="t" r="r" b="b"/>
              <a:pathLst>
                <a:path w="1425436" h="1544091">
                  <a:moveTo>
                    <a:pt x="712625" y="111621"/>
                  </a:moveTo>
                  <a:cubicBezTo>
                    <a:pt x="784435" y="111621"/>
                    <a:pt x="851780" y="139526"/>
                    <a:pt x="902567" y="190314"/>
                  </a:cubicBezTo>
                  <a:cubicBezTo>
                    <a:pt x="953355" y="241102"/>
                    <a:pt x="981260" y="308446"/>
                    <a:pt x="981260" y="380256"/>
                  </a:cubicBezTo>
                  <a:cubicBezTo>
                    <a:pt x="981260" y="452065"/>
                    <a:pt x="953355" y="519410"/>
                    <a:pt x="902567" y="570198"/>
                  </a:cubicBezTo>
                  <a:cubicBezTo>
                    <a:pt x="851780" y="620985"/>
                    <a:pt x="784435" y="648891"/>
                    <a:pt x="712625" y="648891"/>
                  </a:cubicBezTo>
                  <a:cubicBezTo>
                    <a:pt x="640816" y="648891"/>
                    <a:pt x="573471" y="620985"/>
                    <a:pt x="522684" y="570198"/>
                  </a:cubicBezTo>
                  <a:cubicBezTo>
                    <a:pt x="472082" y="519224"/>
                    <a:pt x="444177" y="451693"/>
                    <a:pt x="444177" y="380070"/>
                  </a:cubicBezTo>
                  <a:cubicBezTo>
                    <a:pt x="444177" y="308446"/>
                    <a:pt x="472082" y="240916"/>
                    <a:pt x="522870" y="190128"/>
                  </a:cubicBezTo>
                  <a:cubicBezTo>
                    <a:pt x="573471" y="139526"/>
                    <a:pt x="641002" y="111621"/>
                    <a:pt x="712625" y="111621"/>
                  </a:cubicBezTo>
                  <a:moveTo>
                    <a:pt x="712625" y="0"/>
                  </a:moveTo>
                  <a:cubicBezTo>
                    <a:pt x="502778" y="0"/>
                    <a:pt x="332556" y="170036"/>
                    <a:pt x="332556" y="380070"/>
                  </a:cubicBezTo>
                  <a:cubicBezTo>
                    <a:pt x="332556" y="589917"/>
                    <a:pt x="502778" y="760140"/>
                    <a:pt x="712625" y="760140"/>
                  </a:cubicBezTo>
                  <a:cubicBezTo>
                    <a:pt x="922473" y="760140"/>
                    <a:pt x="1092695" y="589917"/>
                    <a:pt x="1092695" y="380070"/>
                  </a:cubicBezTo>
                  <a:cubicBezTo>
                    <a:pt x="1092881" y="170036"/>
                    <a:pt x="922659" y="0"/>
                    <a:pt x="712625" y="0"/>
                  </a:cubicBezTo>
                  <a:close/>
                  <a:moveTo>
                    <a:pt x="712625" y="943012"/>
                  </a:moveTo>
                  <a:cubicBezTo>
                    <a:pt x="813643" y="943012"/>
                    <a:pt x="903126" y="954360"/>
                    <a:pt x="978842" y="976685"/>
                  </a:cubicBezTo>
                  <a:cubicBezTo>
                    <a:pt x="1043582" y="995846"/>
                    <a:pt x="1099951" y="1023752"/>
                    <a:pt x="1146087" y="1059470"/>
                  </a:cubicBezTo>
                  <a:cubicBezTo>
                    <a:pt x="1186829" y="1091096"/>
                    <a:pt x="1220315" y="1128675"/>
                    <a:pt x="1248593" y="1174440"/>
                  </a:cubicBezTo>
                  <a:cubicBezTo>
                    <a:pt x="1273708" y="1215368"/>
                    <a:pt x="1293985" y="1261877"/>
                    <a:pt x="1310356" y="1316385"/>
                  </a:cubicBezTo>
                  <a:cubicBezTo>
                    <a:pt x="1320774" y="1350801"/>
                    <a:pt x="1306264" y="1377404"/>
                    <a:pt x="1296590" y="1390241"/>
                  </a:cubicBezTo>
                  <a:cubicBezTo>
                    <a:pt x="1276684" y="1417030"/>
                    <a:pt x="1244686" y="1432285"/>
                    <a:pt x="1208595" y="1432285"/>
                  </a:cubicBezTo>
                  <a:lnTo>
                    <a:pt x="216842" y="1432285"/>
                  </a:lnTo>
                  <a:cubicBezTo>
                    <a:pt x="180937" y="1432285"/>
                    <a:pt x="148753" y="1417030"/>
                    <a:pt x="128847" y="1390241"/>
                  </a:cubicBezTo>
                  <a:cubicBezTo>
                    <a:pt x="119359" y="1377404"/>
                    <a:pt x="104849" y="1350801"/>
                    <a:pt x="115081" y="1316385"/>
                  </a:cubicBezTo>
                  <a:cubicBezTo>
                    <a:pt x="131452" y="1261877"/>
                    <a:pt x="151543" y="1215368"/>
                    <a:pt x="176844" y="1174440"/>
                  </a:cubicBezTo>
                  <a:cubicBezTo>
                    <a:pt x="204936" y="1128675"/>
                    <a:pt x="238422" y="1090910"/>
                    <a:pt x="279350" y="1059470"/>
                  </a:cubicBezTo>
                  <a:cubicBezTo>
                    <a:pt x="325486" y="1023752"/>
                    <a:pt x="381855" y="995846"/>
                    <a:pt x="446595" y="976685"/>
                  </a:cubicBezTo>
                  <a:cubicBezTo>
                    <a:pt x="522125" y="954360"/>
                    <a:pt x="611794" y="943012"/>
                    <a:pt x="712625" y="943012"/>
                  </a:cubicBezTo>
                  <a:moveTo>
                    <a:pt x="712625" y="831391"/>
                  </a:moveTo>
                  <a:cubicBezTo>
                    <a:pt x="244561" y="831391"/>
                    <a:pt x="77501" y="1053331"/>
                    <a:pt x="8296" y="1284387"/>
                  </a:cubicBezTo>
                  <a:cubicBezTo>
                    <a:pt x="-30771" y="1414611"/>
                    <a:pt x="73037" y="1544092"/>
                    <a:pt x="216842" y="1544092"/>
                  </a:cubicBezTo>
                  <a:lnTo>
                    <a:pt x="1208595" y="1544092"/>
                  </a:lnTo>
                  <a:cubicBezTo>
                    <a:pt x="1352400" y="1544092"/>
                    <a:pt x="1456208" y="1414611"/>
                    <a:pt x="1417141" y="1284387"/>
                  </a:cubicBezTo>
                  <a:cubicBezTo>
                    <a:pt x="1347750" y="1053331"/>
                    <a:pt x="1180690" y="831391"/>
                    <a:pt x="712625" y="831391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</p:grpSp>
      <p:sp>
        <p:nvSpPr>
          <p:cNvPr id="17" name="标题 1"/>
          <p:cNvSpPr txBox="1"/>
          <p:nvPr/>
        </p:nvSpPr>
        <p:spPr>
          <a:xfrm flipH="1">
            <a:off x="3710862" y="1831705"/>
            <a:ext cx="1672266" cy="549270"/>
          </a:xfrm>
          <a:custGeom>
            <a:avLst/>
            <a:gdLst>
              <a:gd name="connsiteX0" fmla="*/ 64839 w 1108502"/>
              <a:gd name="connsiteY0" fmla="*/ 32419 h 364097"/>
              <a:gd name="connsiteX1" fmla="*/ 32420 w 1108502"/>
              <a:gd name="connsiteY1" fmla="*/ 64839 h 364097"/>
              <a:gd name="connsiteX2" fmla="*/ 0 w 1108502"/>
              <a:gd name="connsiteY2" fmla="*/ 32419 h 364097"/>
              <a:gd name="connsiteX3" fmla="*/ 32420 w 1108502"/>
              <a:gd name="connsiteY3" fmla="*/ 0 h 364097"/>
              <a:gd name="connsiteX4" fmla="*/ 64839 w 1108502"/>
              <a:gd name="connsiteY4" fmla="*/ 32419 h 364097"/>
              <a:gd name="connsiteX5" fmla="*/ 180802 w 1108502"/>
              <a:gd name="connsiteY5" fmla="*/ 1247 h 364097"/>
              <a:gd name="connsiteX6" fmla="*/ 148382 w 1108502"/>
              <a:gd name="connsiteY6" fmla="*/ 33666 h 364097"/>
              <a:gd name="connsiteX7" fmla="*/ 180802 w 1108502"/>
              <a:gd name="connsiteY7" fmla="*/ 66086 h 364097"/>
              <a:gd name="connsiteX8" fmla="*/ 213222 w 1108502"/>
              <a:gd name="connsiteY8" fmla="*/ 33666 h 364097"/>
              <a:gd name="connsiteX9" fmla="*/ 180802 w 1108502"/>
              <a:gd name="connsiteY9" fmla="*/ 1247 h 364097"/>
              <a:gd name="connsiteX10" fmla="*/ 64839 w 1108502"/>
              <a:gd name="connsiteY10" fmla="*/ 182048 h 364097"/>
              <a:gd name="connsiteX11" fmla="*/ 32420 w 1108502"/>
              <a:gd name="connsiteY11" fmla="*/ 149629 h 364097"/>
              <a:gd name="connsiteX12" fmla="*/ 0 w 1108502"/>
              <a:gd name="connsiteY12" fmla="*/ 182048 h 364097"/>
              <a:gd name="connsiteX13" fmla="*/ 32420 w 1108502"/>
              <a:gd name="connsiteY13" fmla="*/ 214468 h 364097"/>
              <a:gd name="connsiteX14" fmla="*/ 64839 w 1108502"/>
              <a:gd name="connsiteY14" fmla="*/ 182048 h 364097"/>
              <a:gd name="connsiteX15" fmla="*/ 330431 w 1108502"/>
              <a:gd name="connsiteY15" fmla="*/ 1247 h 364097"/>
              <a:gd name="connsiteX16" fmla="*/ 298011 w 1108502"/>
              <a:gd name="connsiteY16" fmla="*/ 33666 h 364097"/>
              <a:gd name="connsiteX17" fmla="*/ 330431 w 1108502"/>
              <a:gd name="connsiteY17" fmla="*/ 66086 h 364097"/>
              <a:gd name="connsiteX18" fmla="*/ 362851 w 1108502"/>
              <a:gd name="connsiteY18" fmla="*/ 33666 h 364097"/>
              <a:gd name="connsiteX19" fmla="*/ 330431 w 1108502"/>
              <a:gd name="connsiteY19" fmla="*/ 1247 h 364097"/>
              <a:gd name="connsiteX20" fmla="*/ 480060 w 1108502"/>
              <a:gd name="connsiteY20" fmla="*/ 1247 h 364097"/>
              <a:gd name="connsiteX21" fmla="*/ 447640 w 1108502"/>
              <a:gd name="connsiteY21" fmla="*/ 33666 h 364097"/>
              <a:gd name="connsiteX22" fmla="*/ 480060 w 1108502"/>
              <a:gd name="connsiteY22" fmla="*/ 66086 h 364097"/>
              <a:gd name="connsiteX23" fmla="*/ 512480 w 1108502"/>
              <a:gd name="connsiteY23" fmla="*/ 33666 h 364097"/>
              <a:gd name="connsiteX24" fmla="*/ 480060 w 1108502"/>
              <a:gd name="connsiteY24" fmla="*/ 1247 h 364097"/>
              <a:gd name="connsiteX25" fmla="*/ 628442 w 1108502"/>
              <a:gd name="connsiteY25" fmla="*/ 1247 h 364097"/>
              <a:gd name="connsiteX26" fmla="*/ 596022 w 1108502"/>
              <a:gd name="connsiteY26" fmla="*/ 33666 h 364097"/>
              <a:gd name="connsiteX27" fmla="*/ 628442 w 1108502"/>
              <a:gd name="connsiteY27" fmla="*/ 66086 h 364097"/>
              <a:gd name="connsiteX28" fmla="*/ 660862 w 1108502"/>
              <a:gd name="connsiteY28" fmla="*/ 33666 h 364097"/>
              <a:gd name="connsiteX29" fmla="*/ 628442 w 1108502"/>
              <a:gd name="connsiteY29" fmla="*/ 1247 h 364097"/>
              <a:gd name="connsiteX30" fmla="*/ 778071 w 1108502"/>
              <a:gd name="connsiteY30" fmla="*/ 1247 h 364097"/>
              <a:gd name="connsiteX31" fmla="*/ 745652 w 1108502"/>
              <a:gd name="connsiteY31" fmla="*/ 33666 h 364097"/>
              <a:gd name="connsiteX32" fmla="*/ 778071 w 1108502"/>
              <a:gd name="connsiteY32" fmla="*/ 66086 h 364097"/>
              <a:gd name="connsiteX33" fmla="*/ 810491 w 1108502"/>
              <a:gd name="connsiteY33" fmla="*/ 33666 h 364097"/>
              <a:gd name="connsiteX34" fmla="*/ 778071 w 1108502"/>
              <a:gd name="connsiteY34" fmla="*/ 1247 h 364097"/>
              <a:gd name="connsiteX35" fmla="*/ 926453 w 1108502"/>
              <a:gd name="connsiteY35" fmla="*/ 1247 h 364097"/>
              <a:gd name="connsiteX36" fmla="*/ 894034 w 1108502"/>
              <a:gd name="connsiteY36" fmla="*/ 33666 h 364097"/>
              <a:gd name="connsiteX37" fmla="*/ 926453 w 1108502"/>
              <a:gd name="connsiteY37" fmla="*/ 66086 h 364097"/>
              <a:gd name="connsiteX38" fmla="*/ 958873 w 1108502"/>
              <a:gd name="connsiteY38" fmla="*/ 33666 h 364097"/>
              <a:gd name="connsiteX39" fmla="*/ 926453 w 1108502"/>
              <a:gd name="connsiteY39" fmla="*/ 1247 h 364097"/>
              <a:gd name="connsiteX40" fmla="*/ 1076082 w 1108502"/>
              <a:gd name="connsiteY40" fmla="*/ 1247 h 364097"/>
              <a:gd name="connsiteX41" fmla="*/ 1043663 w 1108502"/>
              <a:gd name="connsiteY41" fmla="*/ 33666 h 364097"/>
              <a:gd name="connsiteX42" fmla="*/ 1076082 w 1108502"/>
              <a:gd name="connsiteY42" fmla="*/ 66086 h 364097"/>
              <a:gd name="connsiteX43" fmla="*/ 1108503 w 1108502"/>
              <a:gd name="connsiteY43" fmla="*/ 33666 h 364097"/>
              <a:gd name="connsiteX44" fmla="*/ 1076082 w 1108502"/>
              <a:gd name="connsiteY44" fmla="*/ 1247 h 364097"/>
              <a:gd name="connsiteX45" fmla="*/ 180802 w 1108502"/>
              <a:gd name="connsiteY45" fmla="*/ 149629 h 364097"/>
              <a:gd name="connsiteX46" fmla="*/ 148382 w 1108502"/>
              <a:gd name="connsiteY46" fmla="*/ 182048 h 364097"/>
              <a:gd name="connsiteX47" fmla="*/ 180802 w 1108502"/>
              <a:gd name="connsiteY47" fmla="*/ 214468 h 364097"/>
              <a:gd name="connsiteX48" fmla="*/ 213222 w 1108502"/>
              <a:gd name="connsiteY48" fmla="*/ 182048 h 364097"/>
              <a:gd name="connsiteX49" fmla="*/ 180802 w 1108502"/>
              <a:gd name="connsiteY49" fmla="*/ 149629 h 364097"/>
              <a:gd name="connsiteX50" fmla="*/ 330431 w 1108502"/>
              <a:gd name="connsiteY50" fmla="*/ 149629 h 364097"/>
              <a:gd name="connsiteX51" fmla="*/ 298011 w 1108502"/>
              <a:gd name="connsiteY51" fmla="*/ 182048 h 364097"/>
              <a:gd name="connsiteX52" fmla="*/ 330431 w 1108502"/>
              <a:gd name="connsiteY52" fmla="*/ 214468 h 364097"/>
              <a:gd name="connsiteX53" fmla="*/ 362851 w 1108502"/>
              <a:gd name="connsiteY53" fmla="*/ 182048 h 364097"/>
              <a:gd name="connsiteX54" fmla="*/ 330431 w 1108502"/>
              <a:gd name="connsiteY54" fmla="*/ 149629 h 364097"/>
              <a:gd name="connsiteX55" fmla="*/ 480060 w 1108502"/>
              <a:gd name="connsiteY55" fmla="*/ 149629 h 364097"/>
              <a:gd name="connsiteX56" fmla="*/ 447640 w 1108502"/>
              <a:gd name="connsiteY56" fmla="*/ 182048 h 364097"/>
              <a:gd name="connsiteX57" fmla="*/ 480060 w 1108502"/>
              <a:gd name="connsiteY57" fmla="*/ 214468 h 364097"/>
              <a:gd name="connsiteX58" fmla="*/ 512480 w 1108502"/>
              <a:gd name="connsiteY58" fmla="*/ 182048 h 364097"/>
              <a:gd name="connsiteX59" fmla="*/ 480060 w 1108502"/>
              <a:gd name="connsiteY59" fmla="*/ 149629 h 364097"/>
              <a:gd name="connsiteX60" fmla="*/ 628442 w 1108502"/>
              <a:gd name="connsiteY60" fmla="*/ 149629 h 364097"/>
              <a:gd name="connsiteX61" fmla="*/ 596022 w 1108502"/>
              <a:gd name="connsiteY61" fmla="*/ 182048 h 364097"/>
              <a:gd name="connsiteX62" fmla="*/ 628442 w 1108502"/>
              <a:gd name="connsiteY62" fmla="*/ 214468 h 364097"/>
              <a:gd name="connsiteX63" fmla="*/ 660862 w 1108502"/>
              <a:gd name="connsiteY63" fmla="*/ 182048 h 364097"/>
              <a:gd name="connsiteX64" fmla="*/ 628442 w 1108502"/>
              <a:gd name="connsiteY64" fmla="*/ 149629 h 364097"/>
              <a:gd name="connsiteX65" fmla="*/ 778071 w 1108502"/>
              <a:gd name="connsiteY65" fmla="*/ 149629 h 364097"/>
              <a:gd name="connsiteX66" fmla="*/ 745652 w 1108502"/>
              <a:gd name="connsiteY66" fmla="*/ 182048 h 364097"/>
              <a:gd name="connsiteX67" fmla="*/ 778071 w 1108502"/>
              <a:gd name="connsiteY67" fmla="*/ 214468 h 364097"/>
              <a:gd name="connsiteX68" fmla="*/ 810491 w 1108502"/>
              <a:gd name="connsiteY68" fmla="*/ 182048 h 364097"/>
              <a:gd name="connsiteX69" fmla="*/ 778071 w 1108502"/>
              <a:gd name="connsiteY69" fmla="*/ 149629 h 364097"/>
              <a:gd name="connsiteX70" fmla="*/ 926453 w 1108502"/>
              <a:gd name="connsiteY70" fmla="*/ 149629 h 364097"/>
              <a:gd name="connsiteX71" fmla="*/ 894034 w 1108502"/>
              <a:gd name="connsiteY71" fmla="*/ 182048 h 364097"/>
              <a:gd name="connsiteX72" fmla="*/ 926453 w 1108502"/>
              <a:gd name="connsiteY72" fmla="*/ 214468 h 364097"/>
              <a:gd name="connsiteX73" fmla="*/ 958873 w 1108502"/>
              <a:gd name="connsiteY73" fmla="*/ 182048 h 364097"/>
              <a:gd name="connsiteX74" fmla="*/ 926453 w 1108502"/>
              <a:gd name="connsiteY74" fmla="*/ 149629 h 364097"/>
              <a:gd name="connsiteX75" fmla="*/ 1076082 w 1108502"/>
              <a:gd name="connsiteY75" fmla="*/ 149629 h 364097"/>
              <a:gd name="connsiteX76" fmla="*/ 1043663 w 1108502"/>
              <a:gd name="connsiteY76" fmla="*/ 182048 h 364097"/>
              <a:gd name="connsiteX77" fmla="*/ 1076082 w 1108502"/>
              <a:gd name="connsiteY77" fmla="*/ 214468 h 364097"/>
              <a:gd name="connsiteX78" fmla="*/ 1108503 w 1108502"/>
              <a:gd name="connsiteY78" fmla="*/ 182048 h 364097"/>
              <a:gd name="connsiteX79" fmla="*/ 1076082 w 1108502"/>
              <a:gd name="connsiteY79" fmla="*/ 149629 h 364097"/>
              <a:gd name="connsiteX80" fmla="*/ 32420 w 1108502"/>
              <a:gd name="connsiteY80" fmla="*/ 299258 h 364097"/>
              <a:gd name="connsiteX81" fmla="*/ 0 w 1108502"/>
              <a:gd name="connsiteY81" fmla="*/ 331678 h 364097"/>
              <a:gd name="connsiteX82" fmla="*/ 32420 w 1108502"/>
              <a:gd name="connsiteY82" fmla="*/ 364097 h 364097"/>
              <a:gd name="connsiteX83" fmla="*/ 64839 w 1108502"/>
              <a:gd name="connsiteY83" fmla="*/ 331678 h 364097"/>
              <a:gd name="connsiteX84" fmla="*/ 32420 w 1108502"/>
              <a:gd name="connsiteY84" fmla="*/ 299258 h 364097"/>
              <a:gd name="connsiteX85" fmla="*/ 180802 w 1108502"/>
              <a:gd name="connsiteY85" fmla="*/ 299258 h 364097"/>
              <a:gd name="connsiteX86" fmla="*/ 148382 w 1108502"/>
              <a:gd name="connsiteY86" fmla="*/ 331678 h 364097"/>
              <a:gd name="connsiteX87" fmla="*/ 180802 w 1108502"/>
              <a:gd name="connsiteY87" fmla="*/ 364097 h 364097"/>
              <a:gd name="connsiteX88" fmla="*/ 213222 w 1108502"/>
              <a:gd name="connsiteY88" fmla="*/ 331678 h 364097"/>
              <a:gd name="connsiteX89" fmla="*/ 180802 w 1108502"/>
              <a:gd name="connsiteY89" fmla="*/ 299258 h 364097"/>
              <a:gd name="connsiteX90" fmla="*/ 330431 w 1108502"/>
              <a:gd name="connsiteY90" fmla="*/ 299258 h 364097"/>
              <a:gd name="connsiteX91" fmla="*/ 298011 w 1108502"/>
              <a:gd name="connsiteY91" fmla="*/ 331678 h 364097"/>
              <a:gd name="connsiteX92" fmla="*/ 330431 w 1108502"/>
              <a:gd name="connsiteY92" fmla="*/ 364097 h 364097"/>
              <a:gd name="connsiteX93" fmla="*/ 362851 w 1108502"/>
              <a:gd name="connsiteY93" fmla="*/ 331678 h 364097"/>
              <a:gd name="connsiteX94" fmla="*/ 330431 w 1108502"/>
              <a:gd name="connsiteY94" fmla="*/ 299258 h 364097"/>
              <a:gd name="connsiteX95" fmla="*/ 480060 w 1108502"/>
              <a:gd name="connsiteY95" fmla="*/ 299258 h 364097"/>
              <a:gd name="connsiteX96" fmla="*/ 447640 w 1108502"/>
              <a:gd name="connsiteY96" fmla="*/ 331678 h 364097"/>
              <a:gd name="connsiteX97" fmla="*/ 480060 w 1108502"/>
              <a:gd name="connsiteY97" fmla="*/ 364097 h 364097"/>
              <a:gd name="connsiteX98" fmla="*/ 512480 w 1108502"/>
              <a:gd name="connsiteY98" fmla="*/ 331678 h 364097"/>
              <a:gd name="connsiteX99" fmla="*/ 480060 w 1108502"/>
              <a:gd name="connsiteY99" fmla="*/ 299258 h 364097"/>
              <a:gd name="connsiteX100" fmla="*/ 628442 w 1108502"/>
              <a:gd name="connsiteY100" fmla="*/ 299258 h 364097"/>
              <a:gd name="connsiteX101" fmla="*/ 596022 w 1108502"/>
              <a:gd name="connsiteY101" fmla="*/ 331678 h 364097"/>
              <a:gd name="connsiteX102" fmla="*/ 628442 w 1108502"/>
              <a:gd name="connsiteY102" fmla="*/ 364097 h 364097"/>
              <a:gd name="connsiteX103" fmla="*/ 660862 w 1108502"/>
              <a:gd name="connsiteY103" fmla="*/ 331678 h 364097"/>
              <a:gd name="connsiteX104" fmla="*/ 628442 w 1108502"/>
              <a:gd name="connsiteY104" fmla="*/ 299258 h 364097"/>
              <a:gd name="connsiteX105" fmla="*/ 778071 w 1108502"/>
              <a:gd name="connsiteY105" fmla="*/ 299258 h 364097"/>
              <a:gd name="connsiteX106" fmla="*/ 745652 w 1108502"/>
              <a:gd name="connsiteY106" fmla="*/ 331678 h 364097"/>
              <a:gd name="connsiteX107" fmla="*/ 778071 w 1108502"/>
              <a:gd name="connsiteY107" fmla="*/ 364097 h 364097"/>
              <a:gd name="connsiteX108" fmla="*/ 810491 w 1108502"/>
              <a:gd name="connsiteY108" fmla="*/ 331678 h 364097"/>
              <a:gd name="connsiteX109" fmla="*/ 778071 w 1108502"/>
              <a:gd name="connsiteY109" fmla="*/ 299258 h 364097"/>
              <a:gd name="connsiteX110" fmla="*/ 926453 w 1108502"/>
              <a:gd name="connsiteY110" fmla="*/ 299258 h 364097"/>
              <a:gd name="connsiteX111" fmla="*/ 894034 w 1108502"/>
              <a:gd name="connsiteY111" fmla="*/ 331678 h 364097"/>
              <a:gd name="connsiteX112" fmla="*/ 926453 w 1108502"/>
              <a:gd name="connsiteY112" fmla="*/ 364097 h 364097"/>
              <a:gd name="connsiteX113" fmla="*/ 958873 w 1108502"/>
              <a:gd name="connsiteY113" fmla="*/ 331678 h 364097"/>
              <a:gd name="connsiteX114" fmla="*/ 926453 w 1108502"/>
              <a:gd name="connsiteY114" fmla="*/ 299258 h 364097"/>
              <a:gd name="connsiteX115" fmla="*/ 1076082 w 1108502"/>
              <a:gd name="connsiteY115" fmla="*/ 299258 h 364097"/>
              <a:gd name="connsiteX116" fmla="*/ 1043663 w 1108502"/>
              <a:gd name="connsiteY116" fmla="*/ 331678 h 364097"/>
              <a:gd name="connsiteX117" fmla="*/ 1076082 w 1108502"/>
              <a:gd name="connsiteY117" fmla="*/ 364097 h 364097"/>
              <a:gd name="connsiteX118" fmla="*/ 1108503 w 1108502"/>
              <a:gd name="connsiteY118" fmla="*/ 331678 h 364097"/>
              <a:gd name="connsiteX119" fmla="*/ 1076082 w 1108502"/>
              <a:gd name="connsiteY119" fmla="*/ 299258 h 364097"/>
            </a:gdLst>
            <a:ahLst/>
            <a:cxnLst/>
            <a:rect l="l" t="t" r="r" b="b"/>
            <a:pathLst>
              <a:path w="1108502" h="364097">
                <a:moveTo>
                  <a:pt x="64839" y="32419"/>
                </a:moveTo>
                <a:cubicBezTo>
                  <a:pt x="64839" y="49876"/>
                  <a:pt x="49876" y="64839"/>
                  <a:pt x="32420" y="64839"/>
                </a:cubicBezTo>
                <a:cubicBezTo>
                  <a:pt x="14963" y="64839"/>
                  <a:pt x="0" y="49876"/>
                  <a:pt x="0" y="32419"/>
                </a:cubicBezTo>
                <a:cubicBezTo>
                  <a:pt x="0" y="14963"/>
                  <a:pt x="14963" y="0"/>
                  <a:pt x="32420" y="0"/>
                </a:cubicBezTo>
                <a:cubicBezTo>
                  <a:pt x="49876" y="1247"/>
                  <a:pt x="64839" y="14963"/>
                  <a:pt x="64839" y="32419"/>
                </a:cubicBezTo>
                <a:close/>
                <a:moveTo>
                  <a:pt x="180802" y="1247"/>
                </a:moveTo>
                <a:cubicBezTo>
                  <a:pt x="163345" y="1247"/>
                  <a:pt x="148382" y="16210"/>
                  <a:pt x="148382" y="33666"/>
                </a:cubicBezTo>
                <a:cubicBezTo>
                  <a:pt x="148382" y="51123"/>
                  <a:pt x="163345" y="66086"/>
                  <a:pt x="180802" y="66086"/>
                </a:cubicBezTo>
                <a:cubicBezTo>
                  <a:pt x="198258" y="66086"/>
                  <a:pt x="213222" y="51123"/>
                  <a:pt x="213222" y="33666"/>
                </a:cubicBezTo>
                <a:cubicBezTo>
                  <a:pt x="213222" y="14963"/>
                  <a:pt x="199505" y="1247"/>
                  <a:pt x="180802" y="1247"/>
                </a:cubicBezTo>
                <a:close/>
                <a:moveTo>
                  <a:pt x="64839" y="182048"/>
                </a:moveTo>
                <a:cubicBezTo>
                  <a:pt x="64839" y="164592"/>
                  <a:pt x="49876" y="149629"/>
                  <a:pt x="32420" y="149629"/>
                </a:cubicBezTo>
                <a:cubicBezTo>
                  <a:pt x="14963" y="149629"/>
                  <a:pt x="0" y="164592"/>
                  <a:pt x="0" y="182048"/>
                </a:cubicBezTo>
                <a:cubicBezTo>
                  <a:pt x="0" y="199505"/>
                  <a:pt x="14963" y="214468"/>
                  <a:pt x="32420" y="214468"/>
                </a:cubicBezTo>
                <a:cubicBezTo>
                  <a:pt x="49876" y="214468"/>
                  <a:pt x="64839" y="199505"/>
                  <a:pt x="64839" y="182048"/>
                </a:cubicBezTo>
                <a:close/>
                <a:moveTo>
                  <a:pt x="330431" y="1247"/>
                </a:moveTo>
                <a:cubicBezTo>
                  <a:pt x="312974" y="1247"/>
                  <a:pt x="298011" y="16210"/>
                  <a:pt x="298011" y="33666"/>
                </a:cubicBezTo>
                <a:cubicBezTo>
                  <a:pt x="298011" y="51123"/>
                  <a:pt x="312974" y="66086"/>
                  <a:pt x="330431" y="66086"/>
                </a:cubicBezTo>
                <a:cubicBezTo>
                  <a:pt x="347888" y="66086"/>
                  <a:pt x="362851" y="51123"/>
                  <a:pt x="362851" y="33666"/>
                </a:cubicBezTo>
                <a:cubicBezTo>
                  <a:pt x="362851" y="14963"/>
                  <a:pt x="347888" y="1247"/>
                  <a:pt x="330431" y="1247"/>
                </a:cubicBezTo>
                <a:close/>
                <a:moveTo>
                  <a:pt x="480060" y="1247"/>
                </a:moveTo>
                <a:cubicBezTo>
                  <a:pt x="462603" y="1247"/>
                  <a:pt x="447640" y="16210"/>
                  <a:pt x="447640" y="33666"/>
                </a:cubicBezTo>
                <a:cubicBezTo>
                  <a:pt x="447640" y="51123"/>
                  <a:pt x="462603" y="66086"/>
                  <a:pt x="480060" y="66086"/>
                </a:cubicBezTo>
                <a:cubicBezTo>
                  <a:pt x="497517" y="66086"/>
                  <a:pt x="512480" y="51123"/>
                  <a:pt x="512480" y="33666"/>
                </a:cubicBezTo>
                <a:cubicBezTo>
                  <a:pt x="511233" y="14963"/>
                  <a:pt x="497517" y="1247"/>
                  <a:pt x="480060" y="1247"/>
                </a:cubicBezTo>
                <a:close/>
                <a:moveTo>
                  <a:pt x="628442" y="1247"/>
                </a:moveTo>
                <a:cubicBezTo>
                  <a:pt x="610985" y="1247"/>
                  <a:pt x="596022" y="16210"/>
                  <a:pt x="596022" y="33666"/>
                </a:cubicBezTo>
                <a:cubicBezTo>
                  <a:pt x="596022" y="51123"/>
                  <a:pt x="610985" y="66086"/>
                  <a:pt x="628442" y="66086"/>
                </a:cubicBezTo>
                <a:cubicBezTo>
                  <a:pt x="645899" y="66086"/>
                  <a:pt x="660862" y="51123"/>
                  <a:pt x="660862" y="33666"/>
                </a:cubicBezTo>
                <a:cubicBezTo>
                  <a:pt x="660862" y="14963"/>
                  <a:pt x="645899" y="1247"/>
                  <a:pt x="628442" y="1247"/>
                </a:cubicBezTo>
                <a:close/>
                <a:moveTo>
                  <a:pt x="778071" y="1247"/>
                </a:moveTo>
                <a:cubicBezTo>
                  <a:pt x="760615" y="1247"/>
                  <a:pt x="745652" y="16210"/>
                  <a:pt x="745652" y="33666"/>
                </a:cubicBezTo>
                <a:cubicBezTo>
                  <a:pt x="745652" y="51123"/>
                  <a:pt x="760615" y="66086"/>
                  <a:pt x="778071" y="66086"/>
                </a:cubicBezTo>
                <a:cubicBezTo>
                  <a:pt x="795528" y="66086"/>
                  <a:pt x="810491" y="51123"/>
                  <a:pt x="810491" y="33666"/>
                </a:cubicBezTo>
                <a:cubicBezTo>
                  <a:pt x="809244" y="14963"/>
                  <a:pt x="795528" y="1247"/>
                  <a:pt x="778071" y="1247"/>
                </a:cubicBezTo>
                <a:close/>
                <a:moveTo>
                  <a:pt x="926453" y="1247"/>
                </a:moveTo>
                <a:cubicBezTo>
                  <a:pt x="908997" y="1247"/>
                  <a:pt x="894034" y="16210"/>
                  <a:pt x="894034" y="33666"/>
                </a:cubicBezTo>
                <a:cubicBezTo>
                  <a:pt x="894034" y="51123"/>
                  <a:pt x="908997" y="66086"/>
                  <a:pt x="926453" y="66086"/>
                </a:cubicBezTo>
                <a:cubicBezTo>
                  <a:pt x="943910" y="66086"/>
                  <a:pt x="958873" y="51123"/>
                  <a:pt x="958873" y="33666"/>
                </a:cubicBezTo>
                <a:cubicBezTo>
                  <a:pt x="958873" y="14963"/>
                  <a:pt x="943910" y="1247"/>
                  <a:pt x="926453" y="1247"/>
                </a:cubicBezTo>
                <a:close/>
                <a:moveTo>
                  <a:pt x="1076082" y="1247"/>
                </a:moveTo>
                <a:cubicBezTo>
                  <a:pt x="1058626" y="1247"/>
                  <a:pt x="1043663" y="16210"/>
                  <a:pt x="1043663" y="33666"/>
                </a:cubicBezTo>
                <a:cubicBezTo>
                  <a:pt x="1043663" y="51123"/>
                  <a:pt x="1058626" y="66086"/>
                  <a:pt x="1076082" y="66086"/>
                </a:cubicBezTo>
                <a:cubicBezTo>
                  <a:pt x="1093539" y="66086"/>
                  <a:pt x="1108503" y="51123"/>
                  <a:pt x="1108503" y="33666"/>
                </a:cubicBezTo>
                <a:cubicBezTo>
                  <a:pt x="1107255" y="14963"/>
                  <a:pt x="1093539" y="1247"/>
                  <a:pt x="1076082" y="1247"/>
                </a:cubicBezTo>
                <a:close/>
                <a:moveTo>
                  <a:pt x="180802" y="149629"/>
                </a:moveTo>
                <a:cubicBezTo>
                  <a:pt x="163345" y="149629"/>
                  <a:pt x="148382" y="164592"/>
                  <a:pt x="148382" y="182048"/>
                </a:cubicBezTo>
                <a:cubicBezTo>
                  <a:pt x="148382" y="199505"/>
                  <a:pt x="163345" y="214468"/>
                  <a:pt x="180802" y="214468"/>
                </a:cubicBezTo>
                <a:cubicBezTo>
                  <a:pt x="198258" y="214468"/>
                  <a:pt x="213222" y="199505"/>
                  <a:pt x="213222" y="182048"/>
                </a:cubicBezTo>
                <a:cubicBezTo>
                  <a:pt x="213222" y="164592"/>
                  <a:pt x="199505" y="149629"/>
                  <a:pt x="180802" y="149629"/>
                </a:cubicBezTo>
                <a:close/>
                <a:moveTo>
                  <a:pt x="330431" y="149629"/>
                </a:moveTo>
                <a:cubicBezTo>
                  <a:pt x="312974" y="149629"/>
                  <a:pt x="298011" y="164592"/>
                  <a:pt x="298011" y="182048"/>
                </a:cubicBezTo>
                <a:cubicBezTo>
                  <a:pt x="298011" y="199505"/>
                  <a:pt x="312974" y="214468"/>
                  <a:pt x="330431" y="214468"/>
                </a:cubicBezTo>
                <a:cubicBezTo>
                  <a:pt x="347888" y="214468"/>
                  <a:pt x="362851" y="199505"/>
                  <a:pt x="362851" y="182048"/>
                </a:cubicBezTo>
                <a:cubicBezTo>
                  <a:pt x="362851" y="164592"/>
                  <a:pt x="347888" y="149629"/>
                  <a:pt x="330431" y="149629"/>
                </a:cubicBezTo>
                <a:close/>
                <a:moveTo>
                  <a:pt x="480060" y="149629"/>
                </a:moveTo>
                <a:cubicBezTo>
                  <a:pt x="462603" y="149629"/>
                  <a:pt x="447640" y="164592"/>
                  <a:pt x="447640" y="182048"/>
                </a:cubicBezTo>
                <a:cubicBezTo>
                  <a:pt x="447640" y="199505"/>
                  <a:pt x="462603" y="214468"/>
                  <a:pt x="480060" y="214468"/>
                </a:cubicBezTo>
                <a:cubicBezTo>
                  <a:pt x="497517" y="214468"/>
                  <a:pt x="512480" y="199505"/>
                  <a:pt x="512480" y="182048"/>
                </a:cubicBezTo>
                <a:cubicBezTo>
                  <a:pt x="512480" y="164592"/>
                  <a:pt x="497517" y="149629"/>
                  <a:pt x="480060" y="149629"/>
                </a:cubicBezTo>
                <a:close/>
                <a:moveTo>
                  <a:pt x="628442" y="149629"/>
                </a:moveTo>
                <a:cubicBezTo>
                  <a:pt x="610985" y="149629"/>
                  <a:pt x="596022" y="164592"/>
                  <a:pt x="596022" y="182048"/>
                </a:cubicBezTo>
                <a:cubicBezTo>
                  <a:pt x="596022" y="199505"/>
                  <a:pt x="610985" y="214468"/>
                  <a:pt x="628442" y="214468"/>
                </a:cubicBezTo>
                <a:cubicBezTo>
                  <a:pt x="645899" y="214468"/>
                  <a:pt x="660862" y="199505"/>
                  <a:pt x="660862" y="182048"/>
                </a:cubicBezTo>
                <a:cubicBezTo>
                  <a:pt x="660862" y="164592"/>
                  <a:pt x="645899" y="149629"/>
                  <a:pt x="628442" y="149629"/>
                </a:cubicBezTo>
                <a:close/>
                <a:moveTo>
                  <a:pt x="778071" y="149629"/>
                </a:moveTo>
                <a:cubicBezTo>
                  <a:pt x="760615" y="149629"/>
                  <a:pt x="745652" y="164592"/>
                  <a:pt x="745652" y="182048"/>
                </a:cubicBezTo>
                <a:cubicBezTo>
                  <a:pt x="745652" y="199505"/>
                  <a:pt x="760615" y="214468"/>
                  <a:pt x="778071" y="214468"/>
                </a:cubicBezTo>
                <a:cubicBezTo>
                  <a:pt x="795528" y="214468"/>
                  <a:pt x="810491" y="199505"/>
                  <a:pt x="810491" y="182048"/>
                </a:cubicBezTo>
                <a:cubicBezTo>
                  <a:pt x="810491" y="164592"/>
                  <a:pt x="795528" y="149629"/>
                  <a:pt x="778071" y="149629"/>
                </a:cubicBezTo>
                <a:close/>
                <a:moveTo>
                  <a:pt x="926453" y="149629"/>
                </a:moveTo>
                <a:cubicBezTo>
                  <a:pt x="908997" y="149629"/>
                  <a:pt x="894034" y="164592"/>
                  <a:pt x="894034" y="182048"/>
                </a:cubicBezTo>
                <a:cubicBezTo>
                  <a:pt x="894034" y="199505"/>
                  <a:pt x="908997" y="214468"/>
                  <a:pt x="926453" y="214468"/>
                </a:cubicBezTo>
                <a:cubicBezTo>
                  <a:pt x="943910" y="214468"/>
                  <a:pt x="958873" y="199505"/>
                  <a:pt x="958873" y="182048"/>
                </a:cubicBezTo>
                <a:cubicBezTo>
                  <a:pt x="958873" y="164592"/>
                  <a:pt x="943910" y="149629"/>
                  <a:pt x="926453" y="149629"/>
                </a:cubicBezTo>
                <a:close/>
                <a:moveTo>
                  <a:pt x="1076082" y="149629"/>
                </a:moveTo>
                <a:cubicBezTo>
                  <a:pt x="1058626" y="149629"/>
                  <a:pt x="1043663" y="164592"/>
                  <a:pt x="1043663" y="182048"/>
                </a:cubicBezTo>
                <a:cubicBezTo>
                  <a:pt x="1043663" y="199505"/>
                  <a:pt x="1058626" y="214468"/>
                  <a:pt x="1076082" y="214468"/>
                </a:cubicBezTo>
                <a:cubicBezTo>
                  <a:pt x="1093539" y="214468"/>
                  <a:pt x="1108503" y="199505"/>
                  <a:pt x="1108503" y="182048"/>
                </a:cubicBezTo>
                <a:cubicBezTo>
                  <a:pt x="1108503" y="164592"/>
                  <a:pt x="1093539" y="149629"/>
                  <a:pt x="1076082" y="149629"/>
                </a:cubicBezTo>
                <a:close/>
                <a:moveTo>
                  <a:pt x="32420" y="299258"/>
                </a:moveTo>
                <a:cubicBezTo>
                  <a:pt x="14963" y="299258"/>
                  <a:pt x="0" y="314221"/>
                  <a:pt x="0" y="331678"/>
                </a:cubicBezTo>
                <a:cubicBezTo>
                  <a:pt x="0" y="349135"/>
                  <a:pt x="14963" y="364097"/>
                  <a:pt x="32420" y="364097"/>
                </a:cubicBezTo>
                <a:cubicBezTo>
                  <a:pt x="49876" y="364097"/>
                  <a:pt x="64839" y="349135"/>
                  <a:pt x="64839" y="331678"/>
                </a:cubicBezTo>
                <a:cubicBezTo>
                  <a:pt x="64839" y="314221"/>
                  <a:pt x="49876" y="299258"/>
                  <a:pt x="32420" y="299258"/>
                </a:cubicBezTo>
                <a:close/>
                <a:moveTo>
                  <a:pt x="180802" y="299258"/>
                </a:moveTo>
                <a:cubicBezTo>
                  <a:pt x="163345" y="299258"/>
                  <a:pt x="148382" y="314221"/>
                  <a:pt x="148382" y="331678"/>
                </a:cubicBezTo>
                <a:cubicBezTo>
                  <a:pt x="148382" y="349135"/>
                  <a:pt x="163345" y="364097"/>
                  <a:pt x="180802" y="364097"/>
                </a:cubicBezTo>
                <a:cubicBezTo>
                  <a:pt x="198258" y="364097"/>
                  <a:pt x="213222" y="349135"/>
                  <a:pt x="213222" y="331678"/>
                </a:cubicBezTo>
                <a:cubicBezTo>
                  <a:pt x="213222" y="314221"/>
                  <a:pt x="199505" y="299258"/>
                  <a:pt x="180802" y="299258"/>
                </a:cubicBezTo>
                <a:close/>
                <a:moveTo>
                  <a:pt x="330431" y="299258"/>
                </a:moveTo>
                <a:cubicBezTo>
                  <a:pt x="312974" y="299258"/>
                  <a:pt x="298011" y="314221"/>
                  <a:pt x="298011" y="331678"/>
                </a:cubicBezTo>
                <a:cubicBezTo>
                  <a:pt x="298011" y="349135"/>
                  <a:pt x="312974" y="364097"/>
                  <a:pt x="330431" y="364097"/>
                </a:cubicBezTo>
                <a:cubicBezTo>
                  <a:pt x="347888" y="364097"/>
                  <a:pt x="362851" y="349135"/>
                  <a:pt x="362851" y="331678"/>
                </a:cubicBezTo>
                <a:cubicBezTo>
                  <a:pt x="362851" y="314221"/>
                  <a:pt x="347888" y="299258"/>
                  <a:pt x="330431" y="299258"/>
                </a:cubicBezTo>
                <a:close/>
                <a:moveTo>
                  <a:pt x="480060" y="299258"/>
                </a:moveTo>
                <a:cubicBezTo>
                  <a:pt x="462603" y="299258"/>
                  <a:pt x="447640" y="314221"/>
                  <a:pt x="447640" y="331678"/>
                </a:cubicBezTo>
                <a:cubicBezTo>
                  <a:pt x="447640" y="349135"/>
                  <a:pt x="462603" y="364097"/>
                  <a:pt x="480060" y="364097"/>
                </a:cubicBezTo>
                <a:cubicBezTo>
                  <a:pt x="497517" y="364097"/>
                  <a:pt x="512480" y="349135"/>
                  <a:pt x="512480" y="331678"/>
                </a:cubicBezTo>
                <a:cubicBezTo>
                  <a:pt x="512480" y="314221"/>
                  <a:pt x="497517" y="299258"/>
                  <a:pt x="480060" y="299258"/>
                </a:cubicBezTo>
                <a:close/>
                <a:moveTo>
                  <a:pt x="628442" y="299258"/>
                </a:moveTo>
                <a:cubicBezTo>
                  <a:pt x="610985" y="299258"/>
                  <a:pt x="596022" y="314221"/>
                  <a:pt x="596022" y="331678"/>
                </a:cubicBezTo>
                <a:cubicBezTo>
                  <a:pt x="596022" y="349135"/>
                  <a:pt x="610985" y="364097"/>
                  <a:pt x="628442" y="364097"/>
                </a:cubicBezTo>
                <a:cubicBezTo>
                  <a:pt x="645899" y="364097"/>
                  <a:pt x="660862" y="349135"/>
                  <a:pt x="660862" y="331678"/>
                </a:cubicBezTo>
                <a:cubicBezTo>
                  <a:pt x="660862" y="314221"/>
                  <a:pt x="645899" y="299258"/>
                  <a:pt x="628442" y="299258"/>
                </a:cubicBezTo>
                <a:close/>
                <a:moveTo>
                  <a:pt x="778071" y="299258"/>
                </a:moveTo>
                <a:cubicBezTo>
                  <a:pt x="760615" y="299258"/>
                  <a:pt x="745652" y="314221"/>
                  <a:pt x="745652" y="331678"/>
                </a:cubicBezTo>
                <a:cubicBezTo>
                  <a:pt x="745652" y="349135"/>
                  <a:pt x="760615" y="364097"/>
                  <a:pt x="778071" y="364097"/>
                </a:cubicBezTo>
                <a:cubicBezTo>
                  <a:pt x="795528" y="364097"/>
                  <a:pt x="810491" y="349135"/>
                  <a:pt x="810491" y="331678"/>
                </a:cubicBezTo>
                <a:cubicBezTo>
                  <a:pt x="810491" y="314221"/>
                  <a:pt x="795528" y="299258"/>
                  <a:pt x="778071" y="299258"/>
                </a:cubicBezTo>
                <a:close/>
                <a:moveTo>
                  <a:pt x="926453" y="299258"/>
                </a:moveTo>
                <a:cubicBezTo>
                  <a:pt x="908997" y="299258"/>
                  <a:pt x="894034" y="314221"/>
                  <a:pt x="894034" y="331678"/>
                </a:cubicBezTo>
                <a:cubicBezTo>
                  <a:pt x="894034" y="349135"/>
                  <a:pt x="908997" y="364097"/>
                  <a:pt x="926453" y="364097"/>
                </a:cubicBezTo>
                <a:cubicBezTo>
                  <a:pt x="943910" y="364097"/>
                  <a:pt x="958873" y="349135"/>
                  <a:pt x="958873" y="331678"/>
                </a:cubicBezTo>
                <a:cubicBezTo>
                  <a:pt x="958873" y="314221"/>
                  <a:pt x="943910" y="299258"/>
                  <a:pt x="926453" y="299258"/>
                </a:cubicBezTo>
                <a:close/>
                <a:moveTo>
                  <a:pt x="1076082" y="299258"/>
                </a:moveTo>
                <a:cubicBezTo>
                  <a:pt x="1058626" y="299258"/>
                  <a:pt x="1043663" y="314221"/>
                  <a:pt x="1043663" y="331678"/>
                </a:cubicBezTo>
                <a:cubicBezTo>
                  <a:pt x="1043663" y="349135"/>
                  <a:pt x="1058626" y="364097"/>
                  <a:pt x="1076082" y="364097"/>
                </a:cubicBezTo>
                <a:cubicBezTo>
                  <a:pt x="1093539" y="364097"/>
                  <a:pt x="1108503" y="349135"/>
                  <a:pt x="1108503" y="331678"/>
                </a:cubicBezTo>
                <a:cubicBezTo>
                  <a:pt x="1108503" y="314221"/>
                  <a:pt x="1093539" y="299258"/>
                  <a:pt x="1076082" y="299258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4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344816" y="4901225"/>
            <a:ext cx="4816224" cy="33130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484941" y="4901019"/>
            <a:ext cx="4634847" cy="31297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FFFFFF">
                    <a:alpha val="6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- - - - - - - - - - - - - - - - - - - - - - - - - - - -  PowerPoint  Design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7174865" y="1798955"/>
            <a:ext cx="3599815" cy="114173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600">
                <a:ln w="15875">
                  <a:solidFill>
                    <a:srgbClr val="000000">
                      <a:alpha val="100000"/>
                    </a:srgbClr>
                  </a:solidFill>
                </a:ln>
                <a:noFill/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 02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9753081" y="338504"/>
            <a:ext cx="1424006" cy="26024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565331" y="2766390"/>
            <a:ext cx="5709977" cy="201772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个人任务与成果</a:t>
            </a:r>
            <a:endParaRPr kumimoji="1" lang="zh-CN" altLang="en-US"/>
          </a:p>
        </p:txBody>
      </p:sp>
      <p:pic>
        <p:nvPicPr>
          <p:cNvPr id="24" name="图片 23" descr="3e49825512c6d0eb24754568dbea2fa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955" y="1772920"/>
            <a:ext cx="1115695" cy="11137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834349" y="1751270"/>
            <a:ext cx="5357651" cy="5106730"/>
          </a:xfrm>
          <a:custGeom>
            <a:avLst/>
            <a:gdLst>
              <a:gd name="connsiteX0" fmla="*/ 3946358 w 5357651"/>
              <a:gd name="connsiteY0" fmla="*/ 0 h 5106730"/>
              <a:gd name="connsiteX1" fmla="*/ 5303248 w 5357651"/>
              <a:gd name="connsiteY1" fmla="*/ 239464 h 5106730"/>
              <a:gd name="connsiteX2" fmla="*/ 5357651 w 5357651"/>
              <a:gd name="connsiteY2" fmla="*/ 260915 h 5106730"/>
              <a:gd name="connsiteX3" fmla="*/ 5357651 w 5357651"/>
              <a:gd name="connsiteY3" fmla="*/ 5106730 h 5106730"/>
              <a:gd name="connsiteX4" fmla="*/ 174039 w 5357651"/>
              <a:gd name="connsiteY4" fmla="*/ 5106730 h 5106730"/>
              <a:gd name="connsiteX5" fmla="*/ 80176 w 5357651"/>
              <a:gd name="connsiteY5" fmla="*/ 4741687 h 5106730"/>
              <a:gd name="connsiteX6" fmla="*/ 0 w 5357651"/>
              <a:gd name="connsiteY6" fmla="*/ 3946358 h 5106730"/>
              <a:gd name="connsiteX7" fmla="*/ 3946358 w 5357651"/>
              <a:gd name="connsiteY7" fmla="*/ 0 h 5106730"/>
            </a:gdLst>
            <a:ahLst/>
            <a:cxnLst/>
            <a:rect l="l" t="t" r="r" b="b"/>
            <a:pathLst>
              <a:path w="5357651" h="5106730">
                <a:moveTo>
                  <a:pt x="3946358" y="0"/>
                </a:moveTo>
                <a:cubicBezTo>
                  <a:pt x="4423126" y="0"/>
                  <a:pt x="4880148" y="84547"/>
                  <a:pt x="5303248" y="239464"/>
                </a:cubicBezTo>
                <a:lnTo>
                  <a:pt x="5357651" y="260915"/>
                </a:lnTo>
                <a:lnTo>
                  <a:pt x="5357651" y="5106730"/>
                </a:lnTo>
                <a:lnTo>
                  <a:pt x="174039" y="5106730"/>
                </a:lnTo>
                <a:lnTo>
                  <a:pt x="80176" y="4741687"/>
                </a:lnTo>
                <a:cubicBezTo>
                  <a:pt x="27607" y="4484789"/>
                  <a:pt x="0" y="4218797"/>
                  <a:pt x="0" y="3946358"/>
                </a:cubicBezTo>
                <a:cubicBezTo>
                  <a:pt x="0" y="1766845"/>
                  <a:pt x="1766845" y="0"/>
                  <a:pt x="3946358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" y="0"/>
            <a:ext cx="6447095" cy="6858000"/>
          </a:xfrm>
          <a:custGeom>
            <a:avLst/>
            <a:gdLst>
              <a:gd name="connsiteX0" fmla="*/ 0 w 6447095"/>
              <a:gd name="connsiteY0" fmla="*/ 0 h 6858000"/>
              <a:gd name="connsiteX1" fmla="*/ 5479608 w 6447095"/>
              <a:gd name="connsiteY1" fmla="*/ 0 h 6858000"/>
              <a:gd name="connsiteX2" fmla="*/ 5647548 w 6447095"/>
              <a:gd name="connsiteY2" fmla="*/ 224582 h 6858000"/>
              <a:gd name="connsiteX3" fmla="*/ 6447095 w 6447095"/>
              <a:gd name="connsiteY3" fmla="*/ 2842123 h 6858000"/>
              <a:gd name="connsiteX4" fmla="*/ 4193064 w 6447095"/>
              <a:gd name="connsiteY4" fmla="*/ 6845973 h 6858000"/>
              <a:gd name="connsiteX5" fmla="*/ 4172146 w 6447095"/>
              <a:gd name="connsiteY5" fmla="*/ 6858000 h 6858000"/>
              <a:gd name="connsiteX6" fmla="*/ 0 w 6447095"/>
              <a:gd name="connsiteY6" fmla="*/ 6858000 h 6858000"/>
            </a:gdLst>
            <a:ahLst/>
            <a:cxnLst/>
            <a:rect l="l" t="t" r="r" b="b"/>
            <a:pathLst>
              <a:path w="6447095" h="6858000">
                <a:moveTo>
                  <a:pt x="0" y="0"/>
                </a:moveTo>
                <a:lnTo>
                  <a:pt x="5479608" y="0"/>
                </a:lnTo>
                <a:lnTo>
                  <a:pt x="5647548" y="224582"/>
                </a:lnTo>
                <a:cubicBezTo>
                  <a:pt x="6152341" y="971774"/>
                  <a:pt x="6447095" y="1872527"/>
                  <a:pt x="6447095" y="2842123"/>
                </a:cubicBezTo>
                <a:cubicBezTo>
                  <a:pt x="6447095" y="4538917"/>
                  <a:pt x="5544409" y="6024876"/>
                  <a:pt x="4193064" y="6845973"/>
                </a:cubicBezTo>
                <a:lnTo>
                  <a:pt x="41721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66002" y="231275"/>
            <a:ext cx="11847296" cy="6384758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3159884" y="4521735"/>
            <a:ext cx="1068504" cy="598442"/>
          </a:xfrm>
          <a:prstGeom prst="round1Rect">
            <a:avLst>
              <a:gd name="adj" fmla="val 40491"/>
            </a:avLst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r>
              <a:rPr kumimoji="1" lang="zh-CN" altLang="en-US" dirty="0"/>
              <a:t>郭垚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3916587" y="4397376"/>
            <a:ext cx="458455" cy="458455"/>
          </a:xfrm>
          <a:custGeom>
            <a:avLst/>
            <a:gdLst>
              <a:gd name="connsiteX0" fmla="*/ 0 w 510591"/>
              <a:gd name="connsiteY0" fmla="*/ 0 h 510591"/>
              <a:gd name="connsiteX1" fmla="*/ 187095 w 510591"/>
              <a:gd name="connsiteY1" fmla="*/ 0 h 510591"/>
              <a:gd name="connsiteX2" fmla="*/ 510591 w 510591"/>
              <a:gd name="connsiteY2" fmla="*/ 323496 h 510591"/>
              <a:gd name="connsiteX3" fmla="*/ 510591 w 510591"/>
              <a:gd name="connsiteY3" fmla="*/ 510591 h 510591"/>
              <a:gd name="connsiteX4" fmla="*/ 0 w 510591"/>
              <a:gd name="connsiteY4" fmla="*/ 0 h 510591"/>
            </a:gdLst>
            <a:ahLst/>
            <a:cxnLst/>
            <a:rect l="l" t="t" r="r" b="b"/>
            <a:pathLst>
              <a:path w="510591" h="510591">
                <a:moveTo>
                  <a:pt x="0" y="0"/>
                </a:moveTo>
                <a:lnTo>
                  <a:pt x="187095" y="0"/>
                </a:lnTo>
                <a:cubicBezTo>
                  <a:pt x="365757" y="0"/>
                  <a:pt x="510591" y="144834"/>
                  <a:pt x="510591" y="323496"/>
                </a:cubicBezTo>
                <a:lnTo>
                  <a:pt x="510591" y="510591"/>
                </a:lnTo>
                <a:cubicBezTo>
                  <a:pt x="510591" y="228599"/>
                  <a:pt x="281992" y="0"/>
                  <a:pt x="0" y="0"/>
                </a:cubicBezTo>
                <a:close/>
              </a:path>
            </a:pathLst>
          </a:cu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23896" y="2153133"/>
            <a:ext cx="1080209" cy="597802"/>
          </a:xfrm>
          <a:prstGeom prst="round1Rect">
            <a:avLst>
              <a:gd name="adj" fmla="val 40491"/>
            </a:avLst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r>
              <a:rPr kumimoji="1" lang="zh-CN" altLang="en-US" dirty="0"/>
              <a:t>高闯巍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>
            <a:off x="1492304" y="2035182"/>
            <a:ext cx="458455" cy="458455"/>
          </a:xfrm>
          <a:custGeom>
            <a:avLst/>
            <a:gdLst>
              <a:gd name="connsiteX0" fmla="*/ 0 w 510591"/>
              <a:gd name="connsiteY0" fmla="*/ 0 h 510591"/>
              <a:gd name="connsiteX1" fmla="*/ 187095 w 510591"/>
              <a:gd name="connsiteY1" fmla="*/ 0 h 510591"/>
              <a:gd name="connsiteX2" fmla="*/ 510591 w 510591"/>
              <a:gd name="connsiteY2" fmla="*/ 323496 h 510591"/>
              <a:gd name="connsiteX3" fmla="*/ 510591 w 510591"/>
              <a:gd name="connsiteY3" fmla="*/ 510591 h 510591"/>
              <a:gd name="connsiteX4" fmla="*/ 0 w 510591"/>
              <a:gd name="connsiteY4" fmla="*/ 0 h 510591"/>
            </a:gdLst>
            <a:ahLst/>
            <a:cxnLst/>
            <a:rect l="l" t="t" r="r" b="b"/>
            <a:pathLst>
              <a:path w="510591" h="510591">
                <a:moveTo>
                  <a:pt x="0" y="0"/>
                </a:moveTo>
                <a:lnTo>
                  <a:pt x="187095" y="0"/>
                </a:lnTo>
                <a:cubicBezTo>
                  <a:pt x="365757" y="0"/>
                  <a:pt x="510591" y="144834"/>
                  <a:pt x="510591" y="323496"/>
                </a:cubicBezTo>
                <a:lnTo>
                  <a:pt x="510591" y="510591"/>
                </a:lnTo>
                <a:cubicBezTo>
                  <a:pt x="510591" y="228599"/>
                  <a:pt x="281992" y="0"/>
                  <a:pt x="0" y="0"/>
                </a:cubicBezTo>
                <a:close/>
              </a:path>
            </a:pathLst>
          </a:cu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78800" y="246413"/>
            <a:ext cx="9379603" cy="720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sx="102000" sy="102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61368" y="380389"/>
            <a:ext cx="8060758" cy="46166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人员分工与协作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272243" y="225304"/>
            <a:ext cx="257347" cy="51764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72243" y="88785"/>
            <a:ext cx="257347" cy="984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272243" y="0"/>
            <a:ext cx="257347" cy="550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170525" y="2230741"/>
            <a:ext cx="1109721" cy="568487"/>
          </a:xfrm>
          <a:prstGeom prst="round1Rect">
            <a:avLst>
              <a:gd name="adj" fmla="val 40491"/>
            </a:avLst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r>
              <a:rPr kumimoji="1" lang="zh-CN" altLang="en-US" dirty="0"/>
              <a:t>肖鹏飞</a:t>
            </a:r>
            <a:endParaRPr kumimoji="1" lang="zh-CN" altLang="en-US" dirty="0"/>
          </a:p>
        </p:txBody>
      </p:sp>
      <p:sp>
        <p:nvSpPr>
          <p:cNvPr id="22" name="标题 1"/>
          <p:cNvSpPr txBox="1"/>
          <p:nvPr/>
        </p:nvSpPr>
        <p:spPr>
          <a:xfrm>
            <a:off x="5968445" y="2136925"/>
            <a:ext cx="458455" cy="458455"/>
          </a:xfrm>
          <a:custGeom>
            <a:avLst/>
            <a:gdLst>
              <a:gd name="connsiteX0" fmla="*/ 0 w 510591"/>
              <a:gd name="connsiteY0" fmla="*/ 0 h 510591"/>
              <a:gd name="connsiteX1" fmla="*/ 187095 w 510591"/>
              <a:gd name="connsiteY1" fmla="*/ 0 h 510591"/>
              <a:gd name="connsiteX2" fmla="*/ 510591 w 510591"/>
              <a:gd name="connsiteY2" fmla="*/ 323496 h 510591"/>
              <a:gd name="connsiteX3" fmla="*/ 510591 w 510591"/>
              <a:gd name="connsiteY3" fmla="*/ 510591 h 510591"/>
              <a:gd name="connsiteX4" fmla="*/ 0 w 510591"/>
              <a:gd name="connsiteY4" fmla="*/ 0 h 510591"/>
            </a:gdLst>
            <a:ahLst/>
            <a:cxnLst/>
            <a:rect l="l" t="t" r="r" b="b"/>
            <a:pathLst>
              <a:path w="510591" h="510591">
                <a:moveTo>
                  <a:pt x="0" y="0"/>
                </a:moveTo>
                <a:lnTo>
                  <a:pt x="187095" y="0"/>
                </a:lnTo>
                <a:cubicBezTo>
                  <a:pt x="365757" y="0"/>
                  <a:pt x="510591" y="144834"/>
                  <a:pt x="510591" y="323496"/>
                </a:cubicBezTo>
                <a:lnTo>
                  <a:pt x="510591" y="510591"/>
                </a:lnTo>
                <a:cubicBezTo>
                  <a:pt x="510591" y="228599"/>
                  <a:pt x="281992" y="0"/>
                  <a:pt x="0" y="0"/>
                </a:cubicBezTo>
                <a:close/>
              </a:path>
            </a:pathLst>
          </a:cu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7599824" y="4648100"/>
            <a:ext cx="1128724" cy="532860"/>
          </a:xfrm>
          <a:prstGeom prst="round1Rect">
            <a:avLst>
              <a:gd name="adj" fmla="val 40491"/>
            </a:avLst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r>
              <a:rPr kumimoji="1" lang="zh-CN" altLang="en-US" dirty="0"/>
              <a:t>王佳晨</a:t>
            </a:r>
            <a:endParaRPr kumimoji="1" lang="zh-CN" altLang="en-US" dirty="0"/>
          </a:p>
        </p:txBody>
      </p:sp>
      <p:sp>
        <p:nvSpPr>
          <p:cNvPr id="24" name="标题 1"/>
          <p:cNvSpPr txBox="1"/>
          <p:nvPr/>
        </p:nvSpPr>
        <p:spPr>
          <a:xfrm>
            <a:off x="8440059" y="4521735"/>
            <a:ext cx="458455" cy="458455"/>
          </a:xfrm>
          <a:custGeom>
            <a:avLst/>
            <a:gdLst>
              <a:gd name="connsiteX0" fmla="*/ 0 w 510591"/>
              <a:gd name="connsiteY0" fmla="*/ 0 h 510591"/>
              <a:gd name="connsiteX1" fmla="*/ 187095 w 510591"/>
              <a:gd name="connsiteY1" fmla="*/ 0 h 510591"/>
              <a:gd name="connsiteX2" fmla="*/ 510591 w 510591"/>
              <a:gd name="connsiteY2" fmla="*/ 323496 h 510591"/>
              <a:gd name="connsiteX3" fmla="*/ 510591 w 510591"/>
              <a:gd name="connsiteY3" fmla="*/ 510591 h 510591"/>
              <a:gd name="connsiteX4" fmla="*/ 0 w 510591"/>
              <a:gd name="connsiteY4" fmla="*/ 0 h 510591"/>
            </a:gdLst>
            <a:ahLst/>
            <a:cxnLst/>
            <a:rect l="l" t="t" r="r" b="b"/>
            <a:pathLst>
              <a:path w="510591" h="510591">
                <a:moveTo>
                  <a:pt x="0" y="0"/>
                </a:moveTo>
                <a:lnTo>
                  <a:pt x="187095" y="0"/>
                </a:lnTo>
                <a:cubicBezTo>
                  <a:pt x="365757" y="0"/>
                  <a:pt x="510591" y="144834"/>
                  <a:pt x="510591" y="323496"/>
                </a:cubicBezTo>
                <a:lnTo>
                  <a:pt x="510591" y="510591"/>
                </a:lnTo>
                <a:cubicBezTo>
                  <a:pt x="510591" y="228599"/>
                  <a:pt x="281992" y="0"/>
                  <a:pt x="0" y="0"/>
                </a:cubicBezTo>
                <a:close/>
              </a:path>
            </a:pathLst>
          </a:cu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9947500" y="2210663"/>
            <a:ext cx="1107351" cy="533191"/>
          </a:xfrm>
          <a:prstGeom prst="round1Rect">
            <a:avLst>
              <a:gd name="adj" fmla="val 40491"/>
            </a:avLst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r>
              <a:rPr kumimoji="1" lang="zh-CN" altLang="en-US" dirty="0"/>
              <a:t>田子悦</a:t>
            </a:r>
            <a:endParaRPr kumimoji="1" lang="zh-CN" altLang="en-US" dirty="0"/>
          </a:p>
        </p:txBody>
      </p:sp>
      <p:sp>
        <p:nvSpPr>
          <p:cNvPr id="26" name="标题 1"/>
          <p:cNvSpPr txBox="1"/>
          <p:nvPr/>
        </p:nvSpPr>
        <p:spPr>
          <a:xfrm>
            <a:off x="10754483" y="2081139"/>
            <a:ext cx="458455" cy="458455"/>
          </a:xfrm>
          <a:custGeom>
            <a:avLst/>
            <a:gdLst>
              <a:gd name="connsiteX0" fmla="*/ 0 w 510591"/>
              <a:gd name="connsiteY0" fmla="*/ 0 h 510591"/>
              <a:gd name="connsiteX1" fmla="*/ 187095 w 510591"/>
              <a:gd name="connsiteY1" fmla="*/ 0 h 510591"/>
              <a:gd name="connsiteX2" fmla="*/ 510591 w 510591"/>
              <a:gd name="connsiteY2" fmla="*/ 323496 h 510591"/>
              <a:gd name="connsiteX3" fmla="*/ 510591 w 510591"/>
              <a:gd name="connsiteY3" fmla="*/ 510591 h 510591"/>
              <a:gd name="connsiteX4" fmla="*/ 0 w 510591"/>
              <a:gd name="connsiteY4" fmla="*/ 0 h 510591"/>
            </a:gdLst>
            <a:ahLst/>
            <a:cxnLst/>
            <a:rect l="l" t="t" r="r" b="b"/>
            <a:pathLst>
              <a:path w="510591" h="510591">
                <a:moveTo>
                  <a:pt x="0" y="0"/>
                </a:moveTo>
                <a:lnTo>
                  <a:pt x="187095" y="0"/>
                </a:lnTo>
                <a:cubicBezTo>
                  <a:pt x="365757" y="0"/>
                  <a:pt x="510591" y="144834"/>
                  <a:pt x="510591" y="323496"/>
                </a:cubicBezTo>
                <a:lnTo>
                  <a:pt x="510591" y="510591"/>
                </a:lnTo>
                <a:cubicBezTo>
                  <a:pt x="510591" y="228599"/>
                  <a:pt x="281992" y="0"/>
                  <a:pt x="0" y="0"/>
                </a:cubicBezTo>
                <a:close/>
              </a:path>
            </a:pathLst>
          </a:cu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2262" y="2874742"/>
            <a:ext cx="20961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-AI</a:t>
            </a:r>
            <a:r>
              <a:rPr lang="zh-CN" altLang="en-US" dirty="0"/>
              <a:t>后端接口实现</a:t>
            </a:r>
            <a:endParaRPr lang="en-US" altLang="zh-CN" dirty="0"/>
          </a:p>
          <a:p>
            <a:r>
              <a:rPr lang="en-US" altLang="zh-CN" dirty="0"/>
              <a:t>-</a:t>
            </a:r>
            <a:r>
              <a:rPr lang="zh-CN" altLang="en-US" dirty="0"/>
              <a:t>协助数据库建立</a:t>
            </a:r>
            <a:endParaRPr lang="en-US" altLang="zh-CN" dirty="0"/>
          </a:p>
          <a:p>
            <a:r>
              <a:rPr lang="en-US" altLang="zh-CN" dirty="0"/>
              <a:t>-</a:t>
            </a:r>
            <a:r>
              <a:rPr lang="zh-CN" altLang="en-US" dirty="0"/>
              <a:t>数据库表设计和后端</a:t>
            </a:r>
            <a:r>
              <a:rPr lang="en-US" altLang="zh-CN" dirty="0"/>
              <a:t>mapper</a:t>
            </a:r>
            <a:r>
              <a:rPr lang="zh-CN" altLang="en-US" dirty="0"/>
              <a:t>层编写</a:t>
            </a:r>
            <a:endParaRPr lang="en-US" altLang="zh-CN" dirty="0"/>
          </a:p>
          <a:p>
            <a:r>
              <a:rPr lang="en-US" altLang="zh-CN" dirty="0"/>
              <a:t>-AI</a:t>
            </a:r>
            <a:r>
              <a:rPr lang="zh-CN" altLang="en-US" dirty="0"/>
              <a:t>记忆功能实现</a:t>
            </a:r>
            <a:endParaRPr lang="en-US" altLang="zh-CN" dirty="0"/>
          </a:p>
          <a:p>
            <a:r>
              <a:rPr lang="en-US" altLang="zh-CN" dirty="0"/>
              <a:t>-</a:t>
            </a:r>
            <a:r>
              <a:rPr lang="zh-CN" altLang="en-US" dirty="0"/>
              <a:t>电台页面及功能前端</a:t>
            </a:r>
            <a:endParaRPr lang="en-US" altLang="zh-CN" dirty="0"/>
          </a:p>
          <a:p>
            <a:r>
              <a:rPr lang="en-US" altLang="zh-CN" dirty="0"/>
              <a:t>-</a:t>
            </a:r>
            <a:r>
              <a:rPr lang="zh-CN" altLang="en-US" dirty="0"/>
              <a:t>管理员功能实现</a:t>
            </a:r>
            <a:endParaRPr lang="en-US" altLang="zh-CN" dirty="0"/>
          </a:p>
          <a:p>
            <a:r>
              <a:rPr lang="en-US" altLang="zh-CN" dirty="0"/>
              <a:t>-</a:t>
            </a:r>
            <a:r>
              <a:rPr lang="zh-CN" altLang="en-US" dirty="0"/>
              <a:t>角色评论功能前后端实现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762295" y="2987963"/>
            <a:ext cx="20163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-</a:t>
            </a:r>
            <a:r>
              <a:rPr lang="zh-CN" altLang="en-US" dirty="0"/>
              <a:t>个人主页</a:t>
            </a:r>
            <a:endParaRPr lang="en-US" altLang="zh-CN" dirty="0"/>
          </a:p>
          <a:p>
            <a:r>
              <a:rPr lang="en-US" altLang="zh-CN" dirty="0"/>
              <a:t>-</a:t>
            </a:r>
            <a:r>
              <a:rPr lang="zh-CN" altLang="en-US" dirty="0"/>
              <a:t>动态列表与编辑</a:t>
            </a:r>
            <a:endParaRPr lang="en-US" altLang="zh-CN" dirty="0"/>
          </a:p>
          <a:p>
            <a:r>
              <a:rPr lang="en-US" altLang="zh-CN" dirty="0"/>
              <a:t>-</a:t>
            </a:r>
            <a:r>
              <a:rPr lang="zh-CN" altLang="en-US" dirty="0"/>
              <a:t>动态空间</a:t>
            </a:r>
            <a:endParaRPr lang="en-US" altLang="zh-CN" dirty="0"/>
          </a:p>
          <a:p>
            <a:r>
              <a:rPr lang="en-US" altLang="zh-CN" dirty="0"/>
              <a:t>-</a:t>
            </a:r>
            <a:r>
              <a:rPr lang="zh-CN" altLang="en-US" dirty="0"/>
              <a:t>个人资料编辑</a:t>
            </a:r>
            <a:endParaRPr lang="en-US" altLang="zh-CN" dirty="0"/>
          </a:p>
          <a:p>
            <a:r>
              <a:rPr lang="en-US" altLang="zh-CN" dirty="0"/>
              <a:t>-</a:t>
            </a:r>
            <a:r>
              <a:rPr lang="zh-CN" altLang="en-US" dirty="0"/>
              <a:t>个人资料前后端链接</a:t>
            </a:r>
            <a:endParaRPr lang="en-US" altLang="zh-CN" dirty="0"/>
          </a:p>
          <a:p>
            <a:r>
              <a:rPr lang="en-US" altLang="zh-CN" dirty="0"/>
              <a:t>-</a:t>
            </a:r>
            <a:r>
              <a:rPr lang="en-US" altLang="zh-CN" dirty="0" err="1"/>
              <a:t>oss</a:t>
            </a:r>
            <a:r>
              <a:rPr lang="zh-CN" altLang="en-US" dirty="0"/>
              <a:t>对象存储图片与访问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033895" y="1744980"/>
            <a:ext cx="2255520" cy="21031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dirty="0"/>
              <a:t>-</a:t>
            </a:r>
            <a:r>
              <a:rPr lang="zh-CN" altLang="en-US" dirty="0"/>
              <a:t>聊天页面框架以及部分控件的完善</a:t>
            </a:r>
            <a:endParaRPr lang="en-US" altLang="zh-CN" dirty="0"/>
          </a:p>
          <a:p>
            <a:r>
              <a:rPr lang="en-US" altLang="zh-CN" dirty="0"/>
              <a:t>-</a:t>
            </a:r>
            <a:r>
              <a:rPr lang="zh-CN" altLang="en-US" dirty="0"/>
              <a:t>历史信息页面</a:t>
            </a:r>
            <a:endParaRPr lang="en-US" altLang="zh-CN" dirty="0"/>
          </a:p>
          <a:p>
            <a:r>
              <a:rPr lang="en-US" altLang="zh-CN" dirty="0"/>
              <a:t>-</a:t>
            </a:r>
            <a:r>
              <a:rPr lang="zh-CN" altLang="en-US" dirty="0"/>
              <a:t>页面美化</a:t>
            </a:r>
            <a:endParaRPr lang="en-US" altLang="zh-CN" dirty="0"/>
          </a:p>
          <a:p>
            <a:r>
              <a:rPr lang="en-US" altLang="zh-CN" dirty="0"/>
              <a:t>-</a:t>
            </a:r>
            <a:r>
              <a:rPr lang="zh-CN" altLang="en-US" dirty="0"/>
              <a:t>综合页面与数据库的连接</a:t>
            </a:r>
            <a:endParaRPr lang="en-US" altLang="zh-CN" dirty="0"/>
          </a:p>
          <a:p>
            <a:r>
              <a:rPr lang="en-US" altLang="zh-CN" dirty="0"/>
              <a:t>-</a:t>
            </a:r>
            <a:r>
              <a:rPr lang="zh-CN" altLang="en-US" dirty="0"/>
              <a:t>语音生成及朗读</a:t>
            </a:r>
            <a:endParaRPr lang="zh-CN" altLang="en-US" dirty="0"/>
          </a:p>
          <a:p>
            <a:r>
              <a:rPr lang="en-US" altLang="zh-CN" dirty="0"/>
              <a:t>-</a:t>
            </a:r>
            <a:r>
              <a:rPr lang="zh-CN" altLang="en-US" dirty="0"/>
              <a:t>语音识别，语音转文字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9529346" y="2907806"/>
            <a:ext cx="22701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-</a:t>
            </a:r>
            <a:r>
              <a:rPr lang="zh-CN" altLang="en-US" dirty="0"/>
              <a:t>服务器搭建</a:t>
            </a:r>
            <a:endParaRPr lang="en-US" altLang="zh-CN" dirty="0"/>
          </a:p>
          <a:p>
            <a:r>
              <a:rPr lang="en-US" altLang="zh-CN" dirty="0"/>
              <a:t>-</a:t>
            </a:r>
            <a:r>
              <a:rPr lang="zh-CN" altLang="en-US" dirty="0"/>
              <a:t>登录页面</a:t>
            </a:r>
            <a:endParaRPr lang="en-US" altLang="zh-CN" dirty="0"/>
          </a:p>
          <a:p>
            <a:r>
              <a:rPr lang="en-US" altLang="zh-CN" dirty="0"/>
              <a:t>-QQ </a:t>
            </a:r>
            <a:r>
              <a:rPr lang="zh-CN" altLang="en-US" dirty="0"/>
              <a:t>邮箱登录后端实现</a:t>
            </a:r>
            <a:endParaRPr lang="en-US" altLang="zh-CN" dirty="0"/>
          </a:p>
          <a:p>
            <a:r>
              <a:rPr lang="en-US" altLang="zh-CN" dirty="0"/>
              <a:t>-</a:t>
            </a:r>
            <a:r>
              <a:rPr lang="zh-CN" altLang="en-US" dirty="0"/>
              <a:t>音乐电台歌曲播放页面</a:t>
            </a:r>
            <a:endParaRPr lang="en-US" altLang="zh-CN" dirty="0"/>
          </a:p>
          <a:p>
            <a:r>
              <a:rPr lang="en-US" altLang="zh-CN" dirty="0"/>
              <a:t>-</a:t>
            </a:r>
            <a:r>
              <a:rPr lang="zh-CN" altLang="en-US" dirty="0"/>
              <a:t>音乐播放后端实现</a:t>
            </a:r>
            <a:endParaRPr lang="en-US" altLang="zh-CN" dirty="0"/>
          </a:p>
          <a:p>
            <a:r>
              <a:rPr lang="en-US" altLang="zh-CN" dirty="0"/>
              <a:t>-</a:t>
            </a:r>
            <a:r>
              <a:rPr lang="zh-CN" altLang="en-US" dirty="0"/>
              <a:t>聊天页面</a:t>
            </a:r>
            <a:endParaRPr lang="en-US" altLang="zh-CN" dirty="0"/>
          </a:p>
          <a:p>
            <a:r>
              <a:rPr lang="en-US" altLang="zh-CN" dirty="0"/>
              <a:t>-</a:t>
            </a:r>
            <a:r>
              <a:rPr lang="zh-CN" altLang="en-US" dirty="0"/>
              <a:t>软件 </a:t>
            </a:r>
            <a:r>
              <a:rPr lang="en-US" altLang="zh-CN" dirty="0" err="1"/>
              <a:t>ui</a:t>
            </a:r>
            <a:r>
              <a:rPr lang="en-US" altLang="zh-CN" dirty="0"/>
              <a:t> </a:t>
            </a:r>
            <a:r>
              <a:rPr lang="zh-CN" altLang="en-US" dirty="0"/>
              <a:t>页面风格统一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2719167" y="1109267"/>
            <a:ext cx="19873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-ai</a:t>
            </a:r>
            <a:r>
              <a:rPr lang="zh-CN" altLang="en-US" dirty="0"/>
              <a:t>角色创建前后端</a:t>
            </a:r>
            <a:endParaRPr lang="en-US" altLang="zh-CN" dirty="0"/>
          </a:p>
          <a:p>
            <a:r>
              <a:rPr lang="en-US" altLang="zh-CN" dirty="0"/>
              <a:t>-</a:t>
            </a:r>
            <a:r>
              <a:rPr lang="zh-CN" altLang="en-US" dirty="0"/>
              <a:t>聊天页面优化及功能实现</a:t>
            </a:r>
            <a:endParaRPr lang="en-US" altLang="zh-CN" dirty="0"/>
          </a:p>
          <a:p>
            <a:r>
              <a:rPr lang="en-US" altLang="zh-CN" dirty="0"/>
              <a:t>-</a:t>
            </a:r>
            <a:r>
              <a:rPr lang="zh-CN" altLang="en-US" dirty="0"/>
              <a:t>综合推荐混合推荐算法后端实现</a:t>
            </a:r>
            <a:endParaRPr lang="en-US" altLang="zh-CN" dirty="0"/>
          </a:p>
          <a:p>
            <a:r>
              <a:rPr lang="en-US" altLang="zh-CN" dirty="0"/>
              <a:t>-</a:t>
            </a:r>
            <a:r>
              <a:rPr lang="zh-CN" altLang="en-US" dirty="0"/>
              <a:t>角色介绍页面设计</a:t>
            </a:r>
            <a:endParaRPr lang="en-US" altLang="zh-CN" dirty="0"/>
          </a:p>
          <a:p>
            <a:r>
              <a:rPr lang="en-US" altLang="zh-CN" dirty="0"/>
              <a:t>-</a:t>
            </a:r>
            <a:r>
              <a:rPr lang="zh-CN" altLang="en-US" dirty="0"/>
              <a:t>消息模块后端</a:t>
            </a:r>
            <a:endParaRPr lang="en-US" altLang="zh-CN" dirty="0"/>
          </a:p>
          <a:p>
            <a:r>
              <a:rPr lang="zh-CN" altLang="en-US" dirty="0"/>
              <a:t>接入天气</a:t>
            </a:r>
            <a:r>
              <a:rPr lang="en-US" altLang="zh-CN" dirty="0" err="1"/>
              <a:t>api</a:t>
            </a:r>
            <a:r>
              <a:rPr lang="zh-CN" altLang="en-US" dirty="0"/>
              <a:t>及天气模块</a:t>
            </a:r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834349" y="1751270"/>
            <a:ext cx="5357651" cy="5106730"/>
          </a:xfrm>
          <a:custGeom>
            <a:avLst/>
            <a:gdLst>
              <a:gd name="connsiteX0" fmla="*/ 3946358 w 5357651"/>
              <a:gd name="connsiteY0" fmla="*/ 0 h 5106730"/>
              <a:gd name="connsiteX1" fmla="*/ 5303248 w 5357651"/>
              <a:gd name="connsiteY1" fmla="*/ 239464 h 5106730"/>
              <a:gd name="connsiteX2" fmla="*/ 5357651 w 5357651"/>
              <a:gd name="connsiteY2" fmla="*/ 260915 h 5106730"/>
              <a:gd name="connsiteX3" fmla="*/ 5357651 w 5357651"/>
              <a:gd name="connsiteY3" fmla="*/ 5106730 h 5106730"/>
              <a:gd name="connsiteX4" fmla="*/ 174039 w 5357651"/>
              <a:gd name="connsiteY4" fmla="*/ 5106730 h 5106730"/>
              <a:gd name="connsiteX5" fmla="*/ 80176 w 5357651"/>
              <a:gd name="connsiteY5" fmla="*/ 4741687 h 5106730"/>
              <a:gd name="connsiteX6" fmla="*/ 0 w 5357651"/>
              <a:gd name="connsiteY6" fmla="*/ 3946358 h 5106730"/>
              <a:gd name="connsiteX7" fmla="*/ 3946358 w 5357651"/>
              <a:gd name="connsiteY7" fmla="*/ 0 h 5106730"/>
            </a:gdLst>
            <a:ahLst/>
            <a:cxnLst/>
            <a:rect l="l" t="t" r="r" b="b"/>
            <a:pathLst>
              <a:path w="5357651" h="5106730">
                <a:moveTo>
                  <a:pt x="3946358" y="0"/>
                </a:moveTo>
                <a:cubicBezTo>
                  <a:pt x="4423126" y="0"/>
                  <a:pt x="4880148" y="84547"/>
                  <a:pt x="5303248" y="239464"/>
                </a:cubicBezTo>
                <a:lnTo>
                  <a:pt x="5357651" y="260915"/>
                </a:lnTo>
                <a:lnTo>
                  <a:pt x="5357651" y="5106730"/>
                </a:lnTo>
                <a:lnTo>
                  <a:pt x="174039" y="5106730"/>
                </a:lnTo>
                <a:lnTo>
                  <a:pt x="80176" y="4741687"/>
                </a:lnTo>
                <a:cubicBezTo>
                  <a:pt x="27607" y="4484789"/>
                  <a:pt x="0" y="4218797"/>
                  <a:pt x="0" y="3946358"/>
                </a:cubicBezTo>
                <a:cubicBezTo>
                  <a:pt x="0" y="1766845"/>
                  <a:pt x="1766845" y="0"/>
                  <a:pt x="3946358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" y="0"/>
            <a:ext cx="6447095" cy="6858000"/>
          </a:xfrm>
          <a:custGeom>
            <a:avLst/>
            <a:gdLst>
              <a:gd name="connsiteX0" fmla="*/ 0 w 6447095"/>
              <a:gd name="connsiteY0" fmla="*/ 0 h 6858000"/>
              <a:gd name="connsiteX1" fmla="*/ 5479608 w 6447095"/>
              <a:gd name="connsiteY1" fmla="*/ 0 h 6858000"/>
              <a:gd name="connsiteX2" fmla="*/ 5647548 w 6447095"/>
              <a:gd name="connsiteY2" fmla="*/ 224582 h 6858000"/>
              <a:gd name="connsiteX3" fmla="*/ 6447095 w 6447095"/>
              <a:gd name="connsiteY3" fmla="*/ 2842123 h 6858000"/>
              <a:gd name="connsiteX4" fmla="*/ 4193064 w 6447095"/>
              <a:gd name="connsiteY4" fmla="*/ 6845973 h 6858000"/>
              <a:gd name="connsiteX5" fmla="*/ 4172146 w 6447095"/>
              <a:gd name="connsiteY5" fmla="*/ 6858000 h 6858000"/>
              <a:gd name="connsiteX6" fmla="*/ 0 w 6447095"/>
              <a:gd name="connsiteY6" fmla="*/ 6858000 h 6858000"/>
            </a:gdLst>
            <a:ahLst/>
            <a:cxnLst/>
            <a:rect l="l" t="t" r="r" b="b"/>
            <a:pathLst>
              <a:path w="6447095" h="6858000">
                <a:moveTo>
                  <a:pt x="0" y="0"/>
                </a:moveTo>
                <a:lnTo>
                  <a:pt x="5479608" y="0"/>
                </a:lnTo>
                <a:lnTo>
                  <a:pt x="5647548" y="224582"/>
                </a:lnTo>
                <a:cubicBezTo>
                  <a:pt x="6152341" y="971774"/>
                  <a:pt x="6447095" y="1872527"/>
                  <a:pt x="6447095" y="2842123"/>
                </a:cubicBezTo>
                <a:cubicBezTo>
                  <a:pt x="6447095" y="4538917"/>
                  <a:pt x="5544409" y="6024876"/>
                  <a:pt x="4193064" y="6845973"/>
                </a:cubicBezTo>
                <a:lnTo>
                  <a:pt x="41721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66002" y="231275"/>
            <a:ext cx="11847296" cy="6384758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1502876"/>
            <a:ext cx="12192000" cy="1293493"/>
          </a:xfrm>
          <a:prstGeom prst="rect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99000">
                <a:schemeClr val="accent1">
                  <a:alpha val="10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60170" y="2986693"/>
            <a:ext cx="4680000" cy="756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核心代码片段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60171" y="1836419"/>
            <a:ext cx="1543777" cy="879246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01.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60171" y="3781524"/>
            <a:ext cx="4680000" cy="198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展示关键功能模块的核心代码片段，如AI对话引擎的调用代码、星球成长值计算算法、用户认证的JWT令牌生成与验证代码等，通过代码注释和讲解，清晰呈现技术实现细节和逻辑流程，体现开发过程中的技术挑战和解决方案，展示团队成员的编程能力和技术功底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439130" y="2986693"/>
            <a:ext cx="4680000" cy="756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功能运行演示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439130" y="1836419"/>
            <a:ext cx="1543777" cy="879246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02.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439130" y="3781524"/>
            <a:ext cx="4680000" cy="198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通过实际运行演示，展示各个功能模块的运行效果和交互流程。从用户登录注册开始，到创建AI形象、与AI对话交流、参与星球养成任务、查看数据统计报告等，完整呈现应用的使用过程，让验收人员直观感受应用的功能实现和用户体验，验证系统的稳定性和可靠性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78800" y="246413"/>
            <a:ext cx="9379603" cy="720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sx="102000" sy="102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29618" y="380389"/>
            <a:ext cx="8060758" cy="46166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代码展示与运行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72243" y="225304"/>
            <a:ext cx="257347" cy="51764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72243" y="88785"/>
            <a:ext cx="257347" cy="984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72243" y="0"/>
            <a:ext cx="257347" cy="550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834349" y="1751270"/>
            <a:ext cx="5357651" cy="5106730"/>
          </a:xfrm>
          <a:custGeom>
            <a:avLst/>
            <a:gdLst>
              <a:gd name="connsiteX0" fmla="*/ 3946358 w 5357651"/>
              <a:gd name="connsiteY0" fmla="*/ 0 h 5106730"/>
              <a:gd name="connsiteX1" fmla="*/ 5303248 w 5357651"/>
              <a:gd name="connsiteY1" fmla="*/ 239464 h 5106730"/>
              <a:gd name="connsiteX2" fmla="*/ 5357651 w 5357651"/>
              <a:gd name="connsiteY2" fmla="*/ 260915 h 5106730"/>
              <a:gd name="connsiteX3" fmla="*/ 5357651 w 5357651"/>
              <a:gd name="connsiteY3" fmla="*/ 5106730 h 5106730"/>
              <a:gd name="connsiteX4" fmla="*/ 174039 w 5357651"/>
              <a:gd name="connsiteY4" fmla="*/ 5106730 h 5106730"/>
              <a:gd name="connsiteX5" fmla="*/ 80176 w 5357651"/>
              <a:gd name="connsiteY5" fmla="*/ 4741687 h 5106730"/>
              <a:gd name="connsiteX6" fmla="*/ 0 w 5357651"/>
              <a:gd name="connsiteY6" fmla="*/ 3946358 h 5106730"/>
              <a:gd name="connsiteX7" fmla="*/ 3946358 w 5357651"/>
              <a:gd name="connsiteY7" fmla="*/ 0 h 5106730"/>
            </a:gdLst>
            <a:ahLst/>
            <a:cxnLst/>
            <a:rect l="l" t="t" r="r" b="b"/>
            <a:pathLst>
              <a:path w="5357651" h="5106730">
                <a:moveTo>
                  <a:pt x="3946358" y="0"/>
                </a:moveTo>
                <a:cubicBezTo>
                  <a:pt x="4423126" y="0"/>
                  <a:pt x="4880148" y="84547"/>
                  <a:pt x="5303248" y="239464"/>
                </a:cubicBezTo>
                <a:lnTo>
                  <a:pt x="5357651" y="260915"/>
                </a:lnTo>
                <a:lnTo>
                  <a:pt x="5357651" y="5106730"/>
                </a:lnTo>
                <a:lnTo>
                  <a:pt x="174039" y="5106730"/>
                </a:lnTo>
                <a:lnTo>
                  <a:pt x="80176" y="4741687"/>
                </a:lnTo>
                <a:cubicBezTo>
                  <a:pt x="27607" y="4484789"/>
                  <a:pt x="0" y="4218797"/>
                  <a:pt x="0" y="3946358"/>
                </a:cubicBezTo>
                <a:cubicBezTo>
                  <a:pt x="0" y="1766845"/>
                  <a:pt x="1766845" y="0"/>
                  <a:pt x="3946358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" y="0"/>
            <a:ext cx="6447095" cy="6858000"/>
          </a:xfrm>
          <a:custGeom>
            <a:avLst/>
            <a:gdLst>
              <a:gd name="connsiteX0" fmla="*/ 0 w 6447095"/>
              <a:gd name="connsiteY0" fmla="*/ 0 h 6858000"/>
              <a:gd name="connsiteX1" fmla="*/ 5479608 w 6447095"/>
              <a:gd name="connsiteY1" fmla="*/ 0 h 6858000"/>
              <a:gd name="connsiteX2" fmla="*/ 5647548 w 6447095"/>
              <a:gd name="connsiteY2" fmla="*/ 224582 h 6858000"/>
              <a:gd name="connsiteX3" fmla="*/ 6447095 w 6447095"/>
              <a:gd name="connsiteY3" fmla="*/ 2842123 h 6858000"/>
              <a:gd name="connsiteX4" fmla="*/ 4193064 w 6447095"/>
              <a:gd name="connsiteY4" fmla="*/ 6845973 h 6858000"/>
              <a:gd name="connsiteX5" fmla="*/ 4172146 w 6447095"/>
              <a:gd name="connsiteY5" fmla="*/ 6858000 h 6858000"/>
              <a:gd name="connsiteX6" fmla="*/ 0 w 6447095"/>
              <a:gd name="connsiteY6" fmla="*/ 6858000 h 6858000"/>
            </a:gdLst>
            <a:ahLst/>
            <a:cxnLst/>
            <a:rect l="l" t="t" r="r" b="b"/>
            <a:pathLst>
              <a:path w="6447095" h="6858000">
                <a:moveTo>
                  <a:pt x="0" y="0"/>
                </a:moveTo>
                <a:lnTo>
                  <a:pt x="5479608" y="0"/>
                </a:lnTo>
                <a:lnTo>
                  <a:pt x="5647548" y="224582"/>
                </a:lnTo>
                <a:cubicBezTo>
                  <a:pt x="6152341" y="971774"/>
                  <a:pt x="6447095" y="1872527"/>
                  <a:pt x="6447095" y="2842123"/>
                </a:cubicBezTo>
                <a:cubicBezTo>
                  <a:pt x="6447095" y="4538917"/>
                  <a:pt x="5544409" y="6024876"/>
                  <a:pt x="4193064" y="6845973"/>
                </a:cubicBezTo>
                <a:lnTo>
                  <a:pt x="41721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66002" y="231275"/>
            <a:ext cx="11847296" cy="6384758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278800" y="246413"/>
            <a:ext cx="9379603" cy="720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sx="102000" sy="102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272243" y="225304"/>
            <a:ext cx="257347" cy="51764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272243" y="88785"/>
            <a:ext cx="257347" cy="984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272243" y="0"/>
            <a:ext cx="257347" cy="550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 descr="b_82b54328ffe6caa3a43c955f3f69a1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28250" y="380365"/>
            <a:ext cx="1802765" cy="1802765"/>
          </a:xfrm>
          <a:prstGeom prst="rect">
            <a:avLst/>
          </a:prstGeom>
        </p:spPr>
      </p:pic>
      <p:sp>
        <p:nvSpPr>
          <p:cNvPr id="14" name="标题 1"/>
          <p:cNvSpPr txBox="1"/>
          <p:nvPr/>
        </p:nvSpPr>
        <p:spPr>
          <a:xfrm>
            <a:off x="529618" y="380389"/>
            <a:ext cx="8060758" cy="46166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zh-CN" altLang="en-US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个人成果</a:t>
            </a: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展示</a:t>
            </a:r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72145" y="1136904"/>
            <a:ext cx="624095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一、评论功能</a:t>
            </a:r>
            <a:endParaRPr lang="en-US" altLang="zh-CN" dirty="0"/>
          </a:p>
          <a:p>
            <a:pPr algn="just"/>
            <a:r>
              <a:rPr lang="zh-CN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显示所有的主评论和回复，用户可以发布新评论和回复；</a:t>
            </a:r>
            <a:endParaRPr lang="en-US" altLang="zh-CN" sz="1800" kern="100" dirty="0">
              <a:effectLst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统计主评论的数目；</a:t>
            </a:r>
            <a:endParaRPr lang="zh-CN" altLang="zh-CN" sz="1800" kern="100" dirty="0">
              <a:effectLst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双击删除评论，同时仅支持作者删除；</a:t>
            </a:r>
            <a:endParaRPr lang="zh-CN" altLang="zh-CN" sz="1800" kern="100" dirty="0">
              <a:effectLst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用户可以对评论和回复进行点赞，实时显示不同用户的点赞信息；</a:t>
            </a:r>
            <a:endParaRPr lang="zh-CN" altLang="zh-CN" sz="1800" kern="100" dirty="0">
              <a:effectLst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时间友好显示：“刚刚</a:t>
            </a:r>
            <a:r>
              <a:rPr lang="en-US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"</a:t>
            </a:r>
            <a:r>
              <a:rPr lang="zh-CN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"X</a:t>
            </a:r>
            <a:r>
              <a:rPr lang="zh-CN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分钟前”等</a:t>
            </a:r>
            <a:endParaRPr lang="en-US" altLang="zh-CN" sz="1800" kern="100" dirty="0">
              <a:effectLst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just"/>
            <a:endParaRPr lang="en-US" altLang="zh-CN" kern="100" dirty="0"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二、专栏文章</a:t>
            </a:r>
            <a:endParaRPr lang="en-US" altLang="zh-CN" sz="1800" kern="100" dirty="0">
              <a:effectLst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专栏文章：展示不同栏目的文章；文章由</a:t>
            </a:r>
            <a:r>
              <a:rPr lang="en-US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生成，生成文章的</a:t>
            </a:r>
            <a:r>
              <a:rPr lang="en-US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有自己的角色设定</a:t>
            </a:r>
            <a:r>
              <a:rPr lang="zh-CN" altLang="en-US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，并添加增强提示词</a:t>
            </a:r>
            <a:r>
              <a:rPr lang="zh-CN" altLang="en-US" kern="100" dirty="0">
                <a:ea typeface="等线" panose="02010600030101010101" charset="-122"/>
                <a:cs typeface="Times New Roman" panose="02020603050405020304" pitchFamily="18" charset="0"/>
              </a:rPr>
              <a:t>。</a:t>
            </a:r>
            <a:endParaRPr lang="en-US" altLang="zh-CN" kern="100" dirty="0"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如</a:t>
            </a:r>
            <a:endParaRPr lang="zh-CN" altLang="zh-CN" sz="1800" kern="100" dirty="0">
              <a:effectLst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心理科普专家</a:t>
            </a:r>
            <a:r>
              <a:rPr lang="en-US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 (</a:t>
            </a:r>
            <a:r>
              <a:rPr lang="en-US" altLang="zh-CN" sz="1800" kern="100" dirty="0" err="1">
                <a:effectLst/>
                <a:ea typeface="等线" panose="02010600030101010101" charset="-122"/>
                <a:cs typeface="Times New Roman" panose="02020603050405020304" pitchFamily="18" charset="0"/>
              </a:rPr>
              <a:t>deep_analysis_prompt</a:t>
            </a:r>
            <a:r>
              <a:rPr lang="en-US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)</a:t>
            </a:r>
            <a:endParaRPr lang="zh-CN" altLang="zh-CN" sz="1800" kern="100" dirty="0">
              <a:effectLst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   - </a:t>
            </a:r>
            <a:r>
              <a:rPr lang="zh-CN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临床心理学专家身份</a:t>
            </a:r>
            <a:endParaRPr lang="zh-CN" altLang="zh-CN" sz="1800" kern="100" dirty="0">
              <a:effectLst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   - </a:t>
            </a:r>
            <a:r>
              <a:rPr lang="zh-CN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专注心理健康科普内容</a:t>
            </a:r>
            <a:endParaRPr lang="zh-CN" altLang="zh-CN" sz="1800" kern="100" dirty="0">
              <a:effectLst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   - 1500-2000</a:t>
            </a:r>
            <a:r>
              <a:rPr lang="zh-CN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字专业文章</a:t>
            </a:r>
            <a:endParaRPr lang="zh-CN" altLang="zh-CN" sz="1800" kern="100" dirty="0">
              <a:effectLst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等，增加文章的可信度</a:t>
            </a:r>
            <a:endParaRPr lang="en-US" altLang="zh-CN" sz="1800" kern="100" dirty="0">
              <a:effectLst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kern="100" dirty="0">
                <a:ea typeface="等线" panose="02010600030101010101" charset="-122"/>
                <a:cs typeface="Times New Roman" panose="02020603050405020304" pitchFamily="18" charset="0"/>
              </a:rPr>
              <a:t>同时增设缓存，使得文章第二次加载时速度加快</a:t>
            </a:r>
            <a:endParaRPr lang="zh-CN" altLang="zh-CN" sz="1800" kern="100" dirty="0">
              <a:effectLst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800" kern="100" dirty="0">
              <a:effectLst/>
              <a:ea typeface="等线" panose="02010600030101010101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544" y="4672443"/>
            <a:ext cx="6935355" cy="11073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096" y="966413"/>
            <a:ext cx="1696253" cy="366203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834349" y="1751270"/>
            <a:ext cx="5357651" cy="5106730"/>
          </a:xfrm>
          <a:custGeom>
            <a:avLst/>
            <a:gdLst>
              <a:gd name="connsiteX0" fmla="*/ 3946358 w 5357651"/>
              <a:gd name="connsiteY0" fmla="*/ 0 h 5106730"/>
              <a:gd name="connsiteX1" fmla="*/ 5303248 w 5357651"/>
              <a:gd name="connsiteY1" fmla="*/ 239464 h 5106730"/>
              <a:gd name="connsiteX2" fmla="*/ 5357651 w 5357651"/>
              <a:gd name="connsiteY2" fmla="*/ 260915 h 5106730"/>
              <a:gd name="connsiteX3" fmla="*/ 5357651 w 5357651"/>
              <a:gd name="connsiteY3" fmla="*/ 5106730 h 5106730"/>
              <a:gd name="connsiteX4" fmla="*/ 174039 w 5357651"/>
              <a:gd name="connsiteY4" fmla="*/ 5106730 h 5106730"/>
              <a:gd name="connsiteX5" fmla="*/ 80176 w 5357651"/>
              <a:gd name="connsiteY5" fmla="*/ 4741687 h 5106730"/>
              <a:gd name="connsiteX6" fmla="*/ 0 w 5357651"/>
              <a:gd name="connsiteY6" fmla="*/ 3946358 h 5106730"/>
              <a:gd name="connsiteX7" fmla="*/ 3946358 w 5357651"/>
              <a:gd name="connsiteY7" fmla="*/ 0 h 5106730"/>
            </a:gdLst>
            <a:ahLst/>
            <a:cxnLst/>
            <a:rect l="l" t="t" r="r" b="b"/>
            <a:pathLst>
              <a:path w="5357651" h="5106730">
                <a:moveTo>
                  <a:pt x="3946358" y="0"/>
                </a:moveTo>
                <a:cubicBezTo>
                  <a:pt x="4423126" y="0"/>
                  <a:pt x="4880148" y="84547"/>
                  <a:pt x="5303248" y="239464"/>
                </a:cubicBezTo>
                <a:lnTo>
                  <a:pt x="5357651" y="260915"/>
                </a:lnTo>
                <a:lnTo>
                  <a:pt x="5357651" y="5106730"/>
                </a:lnTo>
                <a:lnTo>
                  <a:pt x="174039" y="5106730"/>
                </a:lnTo>
                <a:lnTo>
                  <a:pt x="80176" y="4741687"/>
                </a:lnTo>
                <a:cubicBezTo>
                  <a:pt x="27607" y="4484789"/>
                  <a:pt x="0" y="4218797"/>
                  <a:pt x="0" y="3946358"/>
                </a:cubicBezTo>
                <a:cubicBezTo>
                  <a:pt x="0" y="1766845"/>
                  <a:pt x="1766845" y="0"/>
                  <a:pt x="3946358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" y="0"/>
            <a:ext cx="6447095" cy="6858000"/>
          </a:xfrm>
          <a:custGeom>
            <a:avLst/>
            <a:gdLst>
              <a:gd name="connsiteX0" fmla="*/ 0 w 6447095"/>
              <a:gd name="connsiteY0" fmla="*/ 0 h 6858000"/>
              <a:gd name="connsiteX1" fmla="*/ 5479608 w 6447095"/>
              <a:gd name="connsiteY1" fmla="*/ 0 h 6858000"/>
              <a:gd name="connsiteX2" fmla="*/ 5647548 w 6447095"/>
              <a:gd name="connsiteY2" fmla="*/ 224582 h 6858000"/>
              <a:gd name="connsiteX3" fmla="*/ 6447095 w 6447095"/>
              <a:gd name="connsiteY3" fmla="*/ 2842123 h 6858000"/>
              <a:gd name="connsiteX4" fmla="*/ 4193064 w 6447095"/>
              <a:gd name="connsiteY4" fmla="*/ 6845973 h 6858000"/>
              <a:gd name="connsiteX5" fmla="*/ 4172146 w 6447095"/>
              <a:gd name="connsiteY5" fmla="*/ 6858000 h 6858000"/>
              <a:gd name="connsiteX6" fmla="*/ 0 w 6447095"/>
              <a:gd name="connsiteY6" fmla="*/ 6858000 h 6858000"/>
            </a:gdLst>
            <a:ahLst/>
            <a:cxnLst/>
            <a:rect l="l" t="t" r="r" b="b"/>
            <a:pathLst>
              <a:path w="6447095" h="6858000">
                <a:moveTo>
                  <a:pt x="0" y="0"/>
                </a:moveTo>
                <a:lnTo>
                  <a:pt x="5479608" y="0"/>
                </a:lnTo>
                <a:lnTo>
                  <a:pt x="5647548" y="224582"/>
                </a:lnTo>
                <a:cubicBezTo>
                  <a:pt x="6152341" y="971774"/>
                  <a:pt x="6447095" y="1872527"/>
                  <a:pt x="6447095" y="2842123"/>
                </a:cubicBezTo>
                <a:cubicBezTo>
                  <a:pt x="6447095" y="4538917"/>
                  <a:pt x="5544409" y="6024876"/>
                  <a:pt x="4193064" y="6845973"/>
                </a:cubicBezTo>
                <a:lnTo>
                  <a:pt x="41721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66002" y="231275"/>
            <a:ext cx="11847296" cy="6384758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278800" y="246413"/>
            <a:ext cx="9379603" cy="720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sx="102000" sy="102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272243" y="225304"/>
            <a:ext cx="257347" cy="51764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272243" y="88785"/>
            <a:ext cx="257347" cy="984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272243" y="0"/>
            <a:ext cx="257347" cy="550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 descr="b_82b54328ffe6caa3a43c955f3f69a1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28250" y="380365"/>
            <a:ext cx="1802765" cy="1802765"/>
          </a:xfrm>
          <a:prstGeom prst="rect">
            <a:avLst/>
          </a:prstGeom>
        </p:spPr>
      </p:pic>
      <p:sp>
        <p:nvSpPr>
          <p:cNvPr id="14" name="标题 1"/>
          <p:cNvSpPr txBox="1"/>
          <p:nvPr/>
        </p:nvSpPr>
        <p:spPr>
          <a:xfrm>
            <a:off x="529618" y="380389"/>
            <a:ext cx="8060758" cy="46166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zh-CN" altLang="en-US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个人成果</a:t>
            </a: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展示</a:t>
            </a:r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72144" y="1136904"/>
            <a:ext cx="654479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三、</a:t>
            </a:r>
            <a:r>
              <a:rPr lang="en-US" altLang="zh-CN" dirty="0"/>
              <a:t>AI</a:t>
            </a:r>
            <a:r>
              <a:rPr lang="zh-CN" altLang="en-US" dirty="0"/>
              <a:t>后端技术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zh-CN" sz="18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接入的</a:t>
            </a:r>
            <a:r>
              <a:rPr lang="en-US" altLang="zh-CN" sz="18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AI</a:t>
            </a:r>
            <a:r>
              <a:rPr lang="zh-CN" altLang="zh-CN" sz="18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模型为</a:t>
            </a:r>
            <a:r>
              <a:rPr lang="en-US" altLang="zh-CN" sz="1800" dirty="0" err="1">
                <a:effectLst/>
                <a:ea typeface="等线" panose="02010600030101010101" charset="-122"/>
                <a:cs typeface="Times New Roman" panose="02020603050405020304" pitchFamily="18" charset="0"/>
              </a:rPr>
              <a:t>deepseek</a:t>
            </a:r>
            <a:r>
              <a:rPr lang="en-US" altLang="zh-CN" sz="18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-chat</a:t>
            </a:r>
            <a:r>
              <a:rPr lang="zh-CN" altLang="zh-CN" sz="18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，即</a:t>
            </a:r>
            <a:r>
              <a:rPr lang="en-US" altLang="zh-CN" sz="1800" b="1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DeepSeek-V3-0324</a:t>
            </a:r>
            <a:r>
              <a:rPr lang="zh-CN" altLang="zh-CN" sz="1800" b="1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模型，</a:t>
            </a:r>
            <a:r>
              <a:rPr lang="zh-CN" altLang="zh-CN" sz="18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同时在全局设置</a:t>
            </a:r>
            <a:r>
              <a:rPr lang="en-US" altLang="zh-CN" sz="18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AI</a:t>
            </a:r>
            <a:r>
              <a:rPr lang="zh-CN" altLang="zh-CN" sz="18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温度为</a:t>
            </a:r>
            <a:r>
              <a:rPr lang="en-US" altLang="zh-CN" sz="18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0.7</a:t>
            </a:r>
            <a:r>
              <a:rPr lang="zh-CN" altLang="zh-CN" sz="18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，以更好的激发</a:t>
            </a:r>
            <a:r>
              <a:rPr lang="en-US" altLang="zh-CN" sz="18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AI</a:t>
            </a:r>
            <a:r>
              <a:rPr lang="zh-CN" altLang="zh-CN" sz="18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创造性，给用户以更好的聊天体验</a:t>
            </a:r>
            <a:endParaRPr lang="en-US" altLang="zh-CN" sz="1800" dirty="0">
              <a:effectLst/>
              <a:ea typeface="等线" panose="02010600030101010101" charset="-122"/>
              <a:cs typeface="Times New Roman" panose="02020603050405020304" pitchFamily="18" charset="0"/>
            </a:endParaRPr>
          </a:p>
          <a:p>
            <a:endParaRPr lang="en-US" altLang="zh-CN" dirty="0"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2.</a:t>
            </a:r>
            <a:r>
              <a:rPr lang="zh-CN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使用</a:t>
            </a:r>
            <a:r>
              <a:rPr lang="en-US" altLang="zh-CN" sz="1800" kern="100" dirty="0" err="1">
                <a:effectLst/>
                <a:ea typeface="等线" panose="02010600030101010101" charset="-122"/>
                <a:cs typeface="Times New Roman" panose="02020603050405020304" pitchFamily="18" charset="0"/>
              </a:rPr>
              <a:t>springAI</a:t>
            </a:r>
            <a:r>
              <a:rPr lang="zh-CN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集成的聊天客户端</a:t>
            </a:r>
            <a:r>
              <a:rPr lang="en-US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API </a:t>
            </a:r>
            <a:r>
              <a:rPr lang="en-US" altLang="zh-CN" sz="1800" kern="100" dirty="0" err="1">
                <a:effectLst/>
                <a:ea typeface="等线" panose="02010600030101010101" charset="-122"/>
                <a:cs typeface="Times New Roman" panose="02020603050405020304" pitchFamily="18" charset="0"/>
              </a:rPr>
              <a:t>ChatClient</a:t>
            </a:r>
            <a:r>
              <a:rPr lang="zh-CN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作为项目中使用</a:t>
            </a:r>
            <a:r>
              <a:rPr lang="en-US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的工具</a:t>
            </a:r>
            <a:endParaRPr lang="zh-CN" altLang="zh-CN" sz="1800" kern="100" dirty="0">
              <a:effectLst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对于</a:t>
            </a:r>
            <a:r>
              <a:rPr lang="en-US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身份的设计，采用</a:t>
            </a:r>
            <a:r>
              <a:rPr lang="en-US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prompt</a:t>
            </a:r>
            <a:r>
              <a:rPr lang="zh-CN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的提示词分类，</a:t>
            </a:r>
            <a:r>
              <a:rPr lang="en-US" altLang="zh-CN" sz="1800" kern="100" dirty="0" err="1">
                <a:effectLst/>
                <a:ea typeface="等线" panose="02010600030101010101" charset="-122"/>
                <a:cs typeface="Times New Roman" panose="02020603050405020304" pitchFamily="18" charset="0"/>
              </a:rPr>
              <a:t>SystemMessage</a:t>
            </a:r>
            <a:r>
              <a:rPr lang="zh-CN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为</a:t>
            </a:r>
            <a:r>
              <a:rPr lang="en-US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的身份设计，在传入</a:t>
            </a:r>
            <a:r>
              <a:rPr lang="en-US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AI</a:t>
            </a:r>
            <a:r>
              <a:rPr lang="zh-CN" altLang="en-US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时</a:t>
            </a:r>
            <a:r>
              <a:rPr lang="zh-CN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会加在每个用户消息之前，不断提示</a:t>
            </a:r>
            <a:r>
              <a:rPr lang="en-US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以该身份对话；</a:t>
            </a:r>
            <a:r>
              <a:rPr lang="en-US" altLang="zh-CN" sz="1800" kern="100" dirty="0" err="1">
                <a:effectLst/>
                <a:ea typeface="等线" panose="02010600030101010101" charset="-122"/>
                <a:cs typeface="Times New Roman" panose="02020603050405020304" pitchFamily="18" charset="0"/>
              </a:rPr>
              <a:t>UseMessage</a:t>
            </a:r>
            <a:r>
              <a:rPr lang="zh-CN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为传入的用户消息，以下为其中一个</a:t>
            </a:r>
            <a:r>
              <a:rPr lang="en-US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会话内容（用户发送消息）：</a:t>
            </a:r>
            <a:endParaRPr lang="zh-CN" altLang="zh-CN" sz="1800" kern="100" dirty="0">
              <a:effectLst/>
              <a:ea typeface="等线" panose="02010600030101010101" charset="-122"/>
              <a:cs typeface="Times New Roman" panose="02020603050405020304" pitchFamily="18" charset="0"/>
            </a:endParaRPr>
          </a:p>
          <a:p>
            <a:endParaRPr lang="en-US" altLang="zh-CN" sz="1800" dirty="0">
              <a:effectLst/>
              <a:ea typeface="等线" panose="02010600030101010101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943" y="2483812"/>
            <a:ext cx="5036599" cy="255171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834349" y="1751270"/>
            <a:ext cx="5357651" cy="5106730"/>
          </a:xfrm>
          <a:custGeom>
            <a:avLst/>
            <a:gdLst>
              <a:gd name="connsiteX0" fmla="*/ 3946358 w 5357651"/>
              <a:gd name="connsiteY0" fmla="*/ 0 h 5106730"/>
              <a:gd name="connsiteX1" fmla="*/ 5303248 w 5357651"/>
              <a:gd name="connsiteY1" fmla="*/ 239464 h 5106730"/>
              <a:gd name="connsiteX2" fmla="*/ 5357651 w 5357651"/>
              <a:gd name="connsiteY2" fmla="*/ 260915 h 5106730"/>
              <a:gd name="connsiteX3" fmla="*/ 5357651 w 5357651"/>
              <a:gd name="connsiteY3" fmla="*/ 5106730 h 5106730"/>
              <a:gd name="connsiteX4" fmla="*/ 174039 w 5357651"/>
              <a:gd name="connsiteY4" fmla="*/ 5106730 h 5106730"/>
              <a:gd name="connsiteX5" fmla="*/ 80176 w 5357651"/>
              <a:gd name="connsiteY5" fmla="*/ 4741687 h 5106730"/>
              <a:gd name="connsiteX6" fmla="*/ 0 w 5357651"/>
              <a:gd name="connsiteY6" fmla="*/ 3946358 h 5106730"/>
              <a:gd name="connsiteX7" fmla="*/ 3946358 w 5357651"/>
              <a:gd name="connsiteY7" fmla="*/ 0 h 5106730"/>
            </a:gdLst>
            <a:ahLst/>
            <a:cxnLst/>
            <a:rect l="l" t="t" r="r" b="b"/>
            <a:pathLst>
              <a:path w="5357651" h="5106730">
                <a:moveTo>
                  <a:pt x="3946358" y="0"/>
                </a:moveTo>
                <a:cubicBezTo>
                  <a:pt x="4423126" y="0"/>
                  <a:pt x="4880148" y="84547"/>
                  <a:pt x="5303248" y="239464"/>
                </a:cubicBezTo>
                <a:lnTo>
                  <a:pt x="5357651" y="260915"/>
                </a:lnTo>
                <a:lnTo>
                  <a:pt x="5357651" y="5106730"/>
                </a:lnTo>
                <a:lnTo>
                  <a:pt x="174039" y="5106730"/>
                </a:lnTo>
                <a:lnTo>
                  <a:pt x="80176" y="4741687"/>
                </a:lnTo>
                <a:cubicBezTo>
                  <a:pt x="27607" y="4484789"/>
                  <a:pt x="0" y="4218797"/>
                  <a:pt x="0" y="3946358"/>
                </a:cubicBezTo>
                <a:cubicBezTo>
                  <a:pt x="0" y="1766845"/>
                  <a:pt x="1766845" y="0"/>
                  <a:pt x="3946358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" y="0"/>
            <a:ext cx="6447095" cy="6858000"/>
          </a:xfrm>
          <a:custGeom>
            <a:avLst/>
            <a:gdLst>
              <a:gd name="connsiteX0" fmla="*/ 0 w 6447095"/>
              <a:gd name="connsiteY0" fmla="*/ 0 h 6858000"/>
              <a:gd name="connsiteX1" fmla="*/ 5479608 w 6447095"/>
              <a:gd name="connsiteY1" fmla="*/ 0 h 6858000"/>
              <a:gd name="connsiteX2" fmla="*/ 5647548 w 6447095"/>
              <a:gd name="connsiteY2" fmla="*/ 224582 h 6858000"/>
              <a:gd name="connsiteX3" fmla="*/ 6447095 w 6447095"/>
              <a:gd name="connsiteY3" fmla="*/ 2842123 h 6858000"/>
              <a:gd name="connsiteX4" fmla="*/ 4193064 w 6447095"/>
              <a:gd name="connsiteY4" fmla="*/ 6845973 h 6858000"/>
              <a:gd name="connsiteX5" fmla="*/ 4172146 w 6447095"/>
              <a:gd name="connsiteY5" fmla="*/ 6858000 h 6858000"/>
              <a:gd name="connsiteX6" fmla="*/ 0 w 6447095"/>
              <a:gd name="connsiteY6" fmla="*/ 6858000 h 6858000"/>
            </a:gdLst>
            <a:ahLst/>
            <a:cxnLst/>
            <a:rect l="l" t="t" r="r" b="b"/>
            <a:pathLst>
              <a:path w="6447095" h="6858000">
                <a:moveTo>
                  <a:pt x="0" y="0"/>
                </a:moveTo>
                <a:lnTo>
                  <a:pt x="5479608" y="0"/>
                </a:lnTo>
                <a:lnTo>
                  <a:pt x="5647548" y="224582"/>
                </a:lnTo>
                <a:cubicBezTo>
                  <a:pt x="6152341" y="971774"/>
                  <a:pt x="6447095" y="1872527"/>
                  <a:pt x="6447095" y="2842123"/>
                </a:cubicBezTo>
                <a:cubicBezTo>
                  <a:pt x="6447095" y="4538917"/>
                  <a:pt x="5544409" y="6024876"/>
                  <a:pt x="4193064" y="6845973"/>
                </a:cubicBezTo>
                <a:lnTo>
                  <a:pt x="41721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66002" y="231275"/>
            <a:ext cx="11847296" cy="6384758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278800" y="246413"/>
            <a:ext cx="9379603" cy="720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sx="102000" sy="102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272243" y="225304"/>
            <a:ext cx="257347" cy="51764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272243" y="88785"/>
            <a:ext cx="257347" cy="984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272243" y="0"/>
            <a:ext cx="257347" cy="550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 descr="b_82b54328ffe6caa3a43c955f3f69a1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28250" y="380365"/>
            <a:ext cx="1802765" cy="1802765"/>
          </a:xfrm>
          <a:prstGeom prst="rect">
            <a:avLst/>
          </a:prstGeom>
        </p:spPr>
      </p:pic>
      <p:sp>
        <p:nvSpPr>
          <p:cNvPr id="14" name="标题 1"/>
          <p:cNvSpPr txBox="1"/>
          <p:nvPr/>
        </p:nvSpPr>
        <p:spPr>
          <a:xfrm>
            <a:off x="529618" y="380389"/>
            <a:ext cx="8060758" cy="46166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zh-CN" altLang="en-US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个人成果</a:t>
            </a: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展示</a:t>
            </a:r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72144" y="1136904"/>
            <a:ext cx="654479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</a:t>
            </a:r>
            <a:r>
              <a:rPr lang="zh-CN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对于</a:t>
            </a:r>
            <a:r>
              <a:rPr lang="en-US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记忆功能是采用配置</a:t>
            </a:r>
            <a:r>
              <a:rPr lang="en-US" altLang="zh-CN" sz="1800" kern="100" dirty="0" err="1">
                <a:effectLst/>
                <a:ea typeface="等线" panose="02010600030101010101" charset="-122"/>
                <a:cs typeface="Times New Roman" panose="02020603050405020304" pitchFamily="18" charset="0"/>
              </a:rPr>
              <a:t>SpingAI</a:t>
            </a:r>
            <a:r>
              <a:rPr lang="zh-CN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提供的</a:t>
            </a:r>
            <a:r>
              <a:rPr lang="en-US" altLang="zh-CN" sz="1800" kern="100" dirty="0" err="1">
                <a:effectLst/>
                <a:ea typeface="等线" panose="02010600030101010101" charset="-122"/>
                <a:cs typeface="Times New Roman" panose="02020603050405020304" pitchFamily="18" charset="0"/>
              </a:rPr>
              <a:t>ChatMemory</a:t>
            </a:r>
            <a:r>
              <a:rPr lang="zh-CN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进行记录，通过</a:t>
            </a:r>
            <a:r>
              <a:rPr lang="en-US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advisor</a:t>
            </a:r>
            <a:r>
              <a:rPr lang="zh-CN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组件进行代理，融入</a:t>
            </a:r>
            <a:r>
              <a:rPr lang="en-US" altLang="zh-CN" sz="1800" kern="100" dirty="0" err="1">
                <a:effectLst/>
                <a:ea typeface="等线" panose="02010600030101010101" charset="-122"/>
                <a:cs typeface="Times New Roman" panose="02020603050405020304" pitchFamily="18" charset="0"/>
              </a:rPr>
              <a:t>ChatClient</a:t>
            </a:r>
            <a:r>
              <a:rPr lang="zh-CN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模型，并通过传入会话</a:t>
            </a:r>
            <a:r>
              <a:rPr lang="en-US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id</a:t>
            </a:r>
            <a:r>
              <a:rPr lang="zh-CN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来进行不同会话的区分</a:t>
            </a:r>
            <a:endParaRPr lang="zh-CN" altLang="zh-CN" sz="1800" kern="100" dirty="0">
              <a:effectLst/>
              <a:ea typeface="等线" panose="02010600030101010101" charset="-122"/>
              <a:cs typeface="Times New Roman" panose="02020603050405020304" pitchFamily="18" charset="0"/>
            </a:endParaRPr>
          </a:p>
          <a:p>
            <a:endParaRPr lang="en-US" altLang="zh-CN" dirty="0"/>
          </a:p>
          <a:p>
            <a:pPr algn="just"/>
            <a:r>
              <a:rPr lang="en-US" altLang="zh-CN" dirty="0"/>
              <a:t>4.</a:t>
            </a:r>
            <a:r>
              <a:rPr lang="zh-CN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同时实现了根据用户消息的情感分析来进行模型微调，即对提示词进行优化。其中情感分析是通过调用一个情感分析的</a:t>
            </a:r>
            <a:r>
              <a:rPr lang="en-US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API</a:t>
            </a:r>
            <a:r>
              <a:rPr lang="zh-CN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（</a:t>
            </a:r>
            <a:r>
              <a:rPr lang="en-US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API Ninjas</a:t>
            </a:r>
            <a:r>
              <a:rPr lang="zh-CN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），分析结果为一段</a:t>
            </a:r>
            <a:r>
              <a:rPr lang="en-US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json</a:t>
            </a:r>
            <a:r>
              <a:rPr lang="zh-CN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：</a:t>
            </a:r>
            <a:endParaRPr lang="zh-CN" altLang="zh-CN" sz="1800" kern="100" dirty="0">
              <a:effectLst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{"score": -0.004, "text": "\"Hi, what are you up to right now?\"", "sentiment": "NEUTRAL"}</a:t>
            </a:r>
            <a:endParaRPr lang="zh-CN" altLang="zh-CN" sz="1800" kern="100" dirty="0">
              <a:effectLst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将其分析后加入</a:t>
            </a:r>
            <a:r>
              <a:rPr lang="en-US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提示词，即可实现基于用户情绪来微调</a:t>
            </a:r>
            <a:r>
              <a:rPr lang="en-US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的功能</a:t>
            </a:r>
            <a:endParaRPr lang="zh-CN" altLang="zh-CN" sz="1800" kern="100" dirty="0">
              <a:effectLst/>
              <a:ea typeface="等线" panose="02010600030101010101" charset="-122"/>
              <a:cs typeface="Times New Roman" panose="02020603050405020304" pitchFamily="18" charset="0"/>
            </a:endParaRPr>
          </a:p>
          <a:p>
            <a:endParaRPr lang="en-US" altLang="zh-CN" dirty="0"/>
          </a:p>
          <a:p>
            <a:r>
              <a:rPr lang="zh-CN" altLang="en-US" dirty="0"/>
              <a:t>综合聊天代码如图显示：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547" y="4110902"/>
            <a:ext cx="6529793" cy="20902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834349" y="1751270"/>
            <a:ext cx="5357651" cy="5106730"/>
          </a:xfrm>
          <a:custGeom>
            <a:avLst/>
            <a:gdLst>
              <a:gd name="connsiteX0" fmla="*/ 3946358 w 5357651"/>
              <a:gd name="connsiteY0" fmla="*/ 0 h 5106730"/>
              <a:gd name="connsiteX1" fmla="*/ 5303248 w 5357651"/>
              <a:gd name="connsiteY1" fmla="*/ 239464 h 5106730"/>
              <a:gd name="connsiteX2" fmla="*/ 5357651 w 5357651"/>
              <a:gd name="connsiteY2" fmla="*/ 260915 h 5106730"/>
              <a:gd name="connsiteX3" fmla="*/ 5357651 w 5357651"/>
              <a:gd name="connsiteY3" fmla="*/ 5106730 h 5106730"/>
              <a:gd name="connsiteX4" fmla="*/ 174039 w 5357651"/>
              <a:gd name="connsiteY4" fmla="*/ 5106730 h 5106730"/>
              <a:gd name="connsiteX5" fmla="*/ 80176 w 5357651"/>
              <a:gd name="connsiteY5" fmla="*/ 4741687 h 5106730"/>
              <a:gd name="connsiteX6" fmla="*/ 0 w 5357651"/>
              <a:gd name="connsiteY6" fmla="*/ 3946358 h 5106730"/>
              <a:gd name="connsiteX7" fmla="*/ 3946358 w 5357651"/>
              <a:gd name="connsiteY7" fmla="*/ 0 h 5106730"/>
            </a:gdLst>
            <a:ahLst/>
            <a:cxnLst/>
            <a:rect l="l" t="t" r="r" b="b"/>
            <a:pathLst>
              <a:path w="5357651" h="5106730">
                <a:moveTo>
                  <a:pt x="3946358" y="0"/>
                </a:moveTo>
                <a:cubicBezTo>
                  <a:pt x="4423126" y="0"/>
                  <a:pt x="4880148" y="84547"/>
                  <a:pt x="5303248" y="239464"/>
                </a:cubicBezTo>
                <a:lnTo>
                  <a:pt x="5357651" y="260915"/>
                </a:lnTo>
                <a:lnTo>
                  <a:pt x="5357651" y="5106730"/>
                </a:lnTo>
                <a:lnTo>
                  <a:pt x="174039" y="5106730"/>
                </a:lnTo>
                <a:lnTo>
                  <a:pt x="80176" y="4741687"/>
                </a:lnTo>
                <a:cubicBezTo>
                  <a:pt x="27607" y="4484789"/>
                  <a:pt x="0" y="4218797"/>
                  <a:pt x="0" y="3946358"/>
                </a:cubicBezTo>
                <a:cubicBezTo>
                  <a:pt x="0" y="1766845"/>
                  <a:pt x="1766845" y="0"/>
                  <a:pt x="3946358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" y="0"/>
            <a:ext cx="6447095" cy="6858000"/>
          </a:xfrm>
          <a:custGeom>
            <a:avLst/>
            <a:gdLst>
              <a:gd name="connsiteX0" fmla="*/ 0 w 6447095"/>
              <a:gd name="connsiteY0" fmla="*/ 0 h 6858000"/>
              <a:gd name="connsiteX1" fmla="*/ 5479608 w 6447095"/>
              <a:gd name="connsiteY1" fmla="*/ 0 h 6858000"/>
              <a:gd name="connsiteX2" fmla="*/ 5647548 w 6447095"/>
              <a:gd name="connsiteY2" fmla="*/ 224582 h 6858000"/>
              <a:gd name="connsiteX3" fmla="*/ 6447095 w 6447095"/>
              <a:gd name="connsiteY3" fmla="*/ 2842123 h 6858000"/>
              <a:gd name="connsiteX4" fmla="*/ 4193064 w 6447095"/>
              <a:gd name="connsiteY4" fmla="*/ 6845973 h 6858000"/>
              <a:gd name="connsiteX5" fmla="*/ 4172146 w 6447095"/>
              <a:gd name="connsiteY5" fmla="*/ 6858000 h 6858000"/>
              <a:gd name="connsiteX6" fmla="*/ 0 w 6447095"/>
              <a:gd name="connsiteY6" fmla="*/ 6858000 h 6858000"/>
            </a:gdLst>
            <a:ahLst/>
            <a:cxnLst/>
            <a:rect l="l" t="t" r="r" b="b"/>
            <a:pathLst>
              <a:path w="6447095" h="6858000">
                <a:moveTo>
                  <a:pt x="0" y="0"/>
                </a:moveTo>
                <a:lnTo>
                  <a:pt x="5479608" y="0"/>
                </a:lnTo>
                <a:lnTo>
                  <a:pt x="5647548" y="224582"/>
                </a:lnTo>
                <a:cubicBezTo>
                  <a:pt x="6152341" y="971774"/>
                  <a:pt x="6447095" y="1872527"/>
                  <a:pt x="6447095" y="2842123"/>
                </a:cubicBezTo>
                <a:cubicBezTo>
                  <a:pt x="6447095" y="4538917"/>
                  <a:pt x="5544409" y="6024876"/>
                  <a:pt x="4193064" y="6845973"/>
                </a:cubicBezTo>
                <a:lnTo>
                  <a:pt x="41721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66002" y="231275"/>
            <a:ext cx="11847296" cy="6384758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278800" y="246413"/>
            <a:ext cx="9379603" cy="720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sx="102000" sy="102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272243" y="225304"/>
            <a:ext cx="257347" cy="51764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272243" y="88785"/>
            <a:ext cx="257347" cy="984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272243" y="0"/>
            <a:ext cx="257347" cy="550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 descr="b_82b54328ffe6caa3a43c955f3f69a1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28250" y="380365"/>
            <a:ext cx="1802765" cy="1802765"/>
          </a:xfrm>
          <a:prstGeom prst="rect">
            <a:avLst/>
          </a:prstGeom>
        </p:spPr>
      </p:pic>
      <p:sp>
        <p:nvSpPr>
          <p:cNvPr id="14" name="标题 1"/>
          <p:cNvSpPr txBox="1"/>
          <p:nvPr/>
        </p:nvSpPr>
        <p:spPr>
          <a:xfrm>
            <a:off x="529618" y="380389"/>
            <a:ext cx="8060758" cy="46166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zh-CN" altLang="en-US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个人成果</a:t>
            </a: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展示</a:t>
            </a:r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72144" y="1136904"/>
            <a:ext cx="65447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四、管理员前端</a:t>
            </a:r>
            <a:endParaRPr lang="en-US" altLang="zh-CN" dirty="0"/>
          </a:p>
          <a:p>
            <a:r>
              <a:rPr lang="zh-CN" altLang="en-US" dirty="0"/>
              <a:t>主要模块：用户管理、</a:t>
            </a:r>
            <a:r>
              <a:rPr lang="en-US" altLang="zh-CN" dirty="0"/>
              <a:t>AI</a:t>
            </a:r>
            <a:r>
              <a:rPr lang="zh-CN" altLang="en-US" dirty="0"/>
              <a:t>角色管理、数据统计大屏</a:t>
            </a:r>
            <a:endParaRPr lang="en-US" altLang="zh-CN" dirty="0"/>
          </a:p>
          <a:p>
            <a:r>
              <a:rPr lang="zh-CN" altLang="en-US" dirty="0"/>
              <a:t>框架为</a:t>
            </a:r>
            <a:r>
              <a:rPr lang="en-US" altLang="zh-CN" dirty="0" err="1"/>
              <a:t>vue+Echarts+</a:t>
            </a:r>
            <a:r>
              <a:rPr lang="en-US" altLang="zh-CN" b="0" i="0" dirty="0" err="1">
                <a:solidFill>
                  <a:srgbClr val="000000"/>
                </a:solidFill>
                <a:effectLst/>
              </a:rPr>
              <a:t>Tailwind</a:t>
            </a:r>
            <a:r>
              <a:rPr lang="en-US" altLang="zh-CN" b="0" i="0" dirty="0">
                <a:solidFill>
                  <a:srgbClr val="000000"/>
                </a:solidFill>
                <a:effectLst/>
              </a:rPr>
              <a:t> CSS</a:t>
            </a:r>
            <a:r>
              <a:rPr lang="zh-CN" altLang="en-US" b="0" i="0" dirty="0">
                <a:solidFill>
                  <a:srgbClr val="000000"/>
                </a:solidFill>
                <a:effectLst/>
              </a:rPr>
              <a:t>，使用现代化界面设计</a:t>
            </a:r>
            <a:endParaRPr lang="en-US" altLang="zh-CN" b="0" i="0" dirty="0">
              <a:solidFill>
                <a:srgbClr val="000000"/>
              </a:solidFill>
              <a:effectLst/>
            </a:endParaRPr>
          </a:p>
          <a:p>
            <a:r>
              <a:rPr lang="zh-CN" altLang="en-US" dirty="0"/>
              <a:t>登录认证：设置管理员默认账号密码，未登录时强制显示登录，登录后状态保存在</a:t>
            </a:r>
            <a:r>
              <a:rPr lang="en-US" altLang="zh-CN" dirty="0" err="1"/>
              <a:t>localStorage</a:t>
            </a:r>
            <a:r>
              <a:rPr lang="zh-CN" altLang="en-US" dirty="0"/>
              <a:t>，支持登出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45294"/>
            <a:ext cx="5317918" cy="359508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41" y="2960307"/>
            <a:ext cx="5277982" cy="347026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834349" y="1751270"/>
            <a:ext cx="5357651" cy="5106730"/>
          </a:xfrm>
          <a:custGeom>
            <a:avLst/>
            <a:gdLst>
              <a:gd name="connsiteX0" fmla="*/ 3946358 w 5357651"/>
              <a:gd name="connsiteY0" fmla="*/ 0 h 5106730"/>
              <a:gd name="connsiteX1" fmla="*/ 5303248 w 5357651"/>
              <a:gd name="connsiteY1" fmla="*/ 239464 h 5106730"/>
              <a:gd name="connsiteX2" fmla="*/ 5357651 w 5357651"/>
              <a:gd name="connsiteY2" fmla="*/ 260915 h 5106730"/>
              <a:gd name="connsiteX3" fmla="*/ 5357651 w 5357651"/>
              <a:gd name="connsiteY3" fmla="*/ 5106730 h 5106730"/>
              <a:gd name="connsiteX4" fmla="*/ 174039 w 5357651"/>
              <a:gd name="connsiteY4" fmla="*/ 5106730 h 5106730"/>
              <a:gd name="connsiteX5" fmla="*/ 80176 w 5357651"/>
              <a:gd name="connsiteY5" fmla="*/ 4741687 h 5106730"/>
              <a:gd name="connsiteX6" fmla="*/ 0 w 5357651"/>
              <a:gd name="connsiteY6" fmla="*/ 3946358 h 5106730"/>
              <a:gd name="connsiteX7" fmla="*/ 3946358 w 5357651"/>
              <a:gd name="connsiteY7" fmla="*/ 0 h 5106730"/>
            </a:gdLst>
            <a:ahLst/>
            <a:cxnLst/>
            <a:rect l="l" t="t" r="r" b="b"/>
            <a:pathLst>
              <a:path w="5357651" h="5106730">
                <a:moveTo>
                  <a:pt x="3946358" y="0"/>
                </a:moveTo>
                <a:cubicBezTo>
                  <a:pt x="4423126" y="0"/>
                  <a:pt x="4880148" y="84547"/>
                  <a:pt x="5303248" y="239464"/>
                </a:cubicBezTo>
                <a:lnTo>
                  <a:pt x="5357651" y="260915"/>
                </a:lnTo>
                <a:lnTo>
                  <a:pt x="5357651" y="5106730"/>
                </a:lnTo>
                <a:lnTo>
                  <a:pt x="174039" y="5106730"/>
                </a:lnTo>
                <a:lnTo>
                  <a:pt x="80176" y="4741687"/>
                </a:lnTo>
                <a:cubicBezTo>
                  <a:pt x="27607" y="4484789"/>
                  <a:pt x="0" y="4218797"/>
                  <a:pt x="0" y="3946358"/>
                </a:cubicBezTo>
                <a:cubicBezTo>
                  <a:pt x="0" y="1766845"/>
                  <a:pt x="1766845" y="0"/>
                  <a:pt x="3946358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" y="0"/>
            <a:ext cx="6447095" cy="6858000"/>
          </a:xfrm>
          <a:custGeom>
            <a:avLst/>
            <a:gdLst>
              <a:gd name="connsiteX0" fmla="*/ 0 w 6447095"/>
              <a:gd name="connsiteY0" fmla="*/ 0 h 6858000"/>
              <a:gd name="connsiteX1" fmla="*/ 5479608 w 6447095"/>
              <a:gd name="connsiteY1" fmla="*/ 0 h 6858000"/>
              <a:gd name="connsiteX2" fmla="*/ 5647548 w 6447095"/>
              <a:gd name="connsiteY2" fmla="*/ 224582 h 6858000"/>
              <a:gd name="connsiteX3" fmla="*/ 6447095 w 6447095"/>
              <a:gd name="connsiteY3" fmla="*/ 2842123 h 6858000"/>
              <a:gd name="connsiteX4" fmla="*/ 4193064 w 6447095"/>
              <a:gd name="connsiteY4" fmla="*/ 6845973 h 6858000"/>
              <a:gd name="connsiteX5" fmla="*/ 4172146 w 6447095"/>
              <a:gd name="connsiteY5" fmla="*/ 6858000 h 6858000"/>
              <a:gd name="connsiteX6" fmla="*/ 0 w 6447095"/>
              <a:gd name="connsiteY6" fmla="*/ 6858000 h 6858000"/>
            </a:gdLst>
            <a:ahLst/>
            <a:cxnLst/>
            <a:rect l="l" t="t" r="r" b="b"/>
            <a:pathLst>
              <a:path w="6447095" h="6858000">
                <a:moveTo>
                  <a:pt x="0" y="0"/>
                </a:moveTo>
                <a:lnTo>
                  <a:pt x="5479608" y="0"/>
                </a:lnTo>
                <a:lnTo>
                  <a:pt x="5647548" y="224582"/>
                </a:lnTo>
                <a:cubicBezTo>
                  <a:pt x="6152341" y="971774"/>
                  <a:pt x="6447095" y="1872527"/>
                  <a:pt x="6447095" y="2842123"/>
                </a:cubicBezTo>
                <a:cubicBezTo>
                  <a:pt x="6447095" y="4538917"/>
                  <a:pt x="5544409" y="6024876"/>
                  <a:pt x="4193064" y="6845973"/>
                </a:cubicBezTo>
                <a:lnTo>
                  <a:pt x="41721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9647" y="241435"/>
            <a:ext cx="11847296" cy="6384758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278800" y="246413"/>
            <a:ext cx="9379603" cy="720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sx="102000" sy="102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272243" y="225304"/>
            <a:ext cx="257347" cy="51764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272243" y="88785"/>
            <a:ext cx="257347" cy="984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272243" y="0"/>
            <a:ext cx="257347" cy="550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 descr="b_1e448e9763018235404ad9af1ba0db8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99380" y="4320540"/>
            <a:ext cx="1720215" cy="1720215"/>
          </a:xfrm>
          <a:prstGeom prst="rect">
            <a:avLst/>
          </a:prstGeom>
        </p:spPr>
      </p:pic>
      <p:sp>
        <p:nvSpPr>
          <p:cNvPr id="14" name="标题 1"/>
          <p:cNvSpPr txBox="1"/>
          <p:nvPr/>
        </p:nvSpPr>
        <p:spPr>
          <a:xfrm>
            <a:off x="529618" y="380389"/>
            <a:ext cx="8060758" cy="46166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zh-CN" altLang="en-US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个人成果</a:t>
            </a: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展示</a:t>
            </a:r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30225" y="1167765"/>
            <a:ext cx="3676015" cy="48729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一</a:t>
            </a:r>
            <a:r>
              <a:rPr lang="en-US" altLang="zh-CN"/>
              <a:t>、</a:t>
            </a:r>
            <a:r>
              <a:rPr lang="zh-CN" altLang="en-US"/>
              <a:t>服务器搭建</a:t>
            </a:r>
            <a:endParaRPr lang="en-US" altLang="zh-CN"/>
          </a:p>
          <a:p>
            <a:pPr indent="457200"/>
            <a:r>
              <a:rPr lang="zh-CN" altLang="en-US"/>
              <a:t>成功在华为云服务器上部署了后端服务环境，确保了系统的高可用性和稳定性。</a:t>
            </a:r>
            <a:endParaRPr lang="zh-CN" altLang="en-US"/>
          </a:p>
          <a:p>
            <a:pPr indent="457200"/>
            <a:r>
              <a:rPr lang="zh-CN" altLang="en-US"/>
              <a:t>采用</a:t>
            </a:r>
            <a:r>
              <a:rPr lang="en-US" altLang="zh-CN"/>
              <a:t> Linux </a:t>
            </a:r>
            <a:r>
              <a:rPr lang="zh-CN" altLang="en-US"/>
              <a:t>操作系统</a:t>
            </a:r>
            <a:r>
              <a:rPr lang="en-US" altLang="zh-CN"/>
              <a:t> + </a:t>
            </a:r>
            <a:r>
              <a:rPr lang="zh-CN" altLang="en-US"/>
              <a:t>宝塔面板，极大地简化了环境配置、服务部署与日常运维，实现了</a:t>
            </a:r>
            <a:r>
              <a:rPr lang="en-US" altLang="zh-CN"/>
              <a:t>Spring Boot</a:t>
            </a:r>
            <a:r>
              <a:rPr lang="zh-CN" altLang="en-US"/>
              <a:t>应用的快速上线。</a:t>
            </a:r>
            <a:endParaRPr lang="zh-CN" altLang="en-US"/>
          </a:p>
          <a:p>
            <a:pPr indent="457200"/>
            <a:r>
              <a:rPr lang="zh-CN" altLang="en-US"/>
              <a:t>核心服务如</a:t>
            </a:r>
            <a:r>
              <a:rPr lang="en-US" altLang="zh-CN"/>
              <a:t> MySQL </a:t>
            </a:r>
            <a:r>
              <a:rPr lang="zh-CN" altLang="en-US"/>
              <a:t>数据库（用于持久化用户、对话、动态数据）和</a:t>
            </a:r>
            <a:r>
              <a:rPr lang="en-US" altLang="zh-CN"/>
              <a:t> Redis </a:t>
            </a:r>
            <a:r>
              <a:rPr lang="zh-CN" altLang="en-US"/>
              <a:t>缓存（用于提升会话、验证码及热点数据的访问速度）均已稳定运行，并通过宝塔面板进行可视化管理。</a:t>
            </a:r>
            <a:endParaRPr lang="zh-CN" altLang="en-US"/>
          </a:p>
          <a:p>
            <a:pPr indent="457200"/>
            <a:r>
              <a:rPr lang="zh-CN" altLang="en-US"/>
              <a:t>全站配置</a:t>
            </a:r>
            <a:r>
              <a:rPr lang="en-US" altLang="zh-CN"/>
              <a:t> HTTPS </a:t>
            </a:r>
            <a:r>
              <a:rPr lang="zh-CN" altLang="en-US"/>
              <a:t>安全协议，保障了客户端与服务器之间数据传输的加密与完整性，提升了用户数据安全性。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344160" y="1268095"/>
            <a:ext cx="330390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二</a:t>
            </a:r>
            <a:r>
              <a:rPr lang="en-US" altLang="zh-CN"/>
              <a:t>、</a:t>
            </a:r>
            <a:r>
              <a:rPr lang="zh-CN" altLang="en-US"/>
              <a:t>统一</a:t>
            </a:r>
            <a:r>
              <a:rPr lang="en-US" altLang="zh-CN"/>
              <a:t>UI</a:t>
            </a:r>
            <a:r>
              <a:rPr lang="zh-CN" altLang="en-US"/>
              <a:t>风格</a:t>
            </a:r>
            <a:endParaRPr lang="zh-CN" altLang="en-US"/>
          </a:p>
          <a:p>
            <a:pPr indent="457200"/>
            <a:r>
              <a:rPr lang="zh-CN" altLang="en-US"/>
              <a:t>充分利用</a:t>
            </a:r>
            <a:r>
              <a:rPr lang="en-US" altLang="zh-CN"/>
              <a:t>ArkUI</a:t>
            </a:r>
            <a:r>
              <a:rPr lang="zh-CN" altLang="en-US"/>
              <a:t>的声明式编程范式，通过组件化开发实现了</a:t>
            </a:r>
            <a:r>
              <a:rPr lang="en-US" altLang="zh-CN"/>
              <a:t>UI</a:t>
            </a:r>
            <a:r>
              <a:rPr lang="zh-CN" altLang="en-US"/>
              <a:t>的高效构建与复用，提升了开发效率和代码可维护性。</a:t>
            </a:r>
            <a:endParaRPr lang="zh-CN" altLang="en-US"/>
          </a:p>
          <a:p>
            <a:pPr indent="457200"/>
            <a:r>
              <a:rPr lang="zh-CN" altLang="en-US"/>
              <a:t>确保了在整个鸿蒙生态系统下，各页面视觉元素的高度统一性与交互逻辑的一致性。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328285" y="3764280"/>
            <a:ext cx="33432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三</a:t>
            </a:r>
            <a:r>
              <a:rPr lang="en-US" altLang="zh-CN"/>
              <a:t>、</a:t>
            </a:r>
            <a:r>
              <a:rPr lang="zh-CN" altLang="en-US"/>
              <a:t>聊天页面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11" name="图片 10" descr="截屏2025-07-08 13.12.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1560" y="500380"/>
            <a:ext cx="2759075" cy="594741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834349" y="1751270"/>
            <a:ext cx="5357651" cy="5106730"/>
          </a:xfrm>
          <a:custGeom>
            <a:avLst/>
            <a:gdLst>
              <a:gd name="connsiteX0" fmla="*/ 3946358 w 5357651"/>
              <a:gd name="connsiteY0" fmla="*/ 0 h 5106730"/>
              <a:gd name="connsiteX1" fmla="*/ 5303248 w 5357651"/>
              <a:gd name="connsiteY1" fmla="*/ 239464 h 5106730"/>
              <a:gd name="connsiteX2" fmla="*/ 5357651 w 5357651"/>
              <a:gd name="connsiteY2" fmla="*/ 260915 h 5106730"/>
              <a:gd name="connsiteX3" fmla="*/ 5357651 w 5357651"/>
              <a:gd name="connsiteY3" fmla="*/ 5106730 h 5106730"/>
              <a:gd name="connsiteX4" fmla="*/ 174039 w 5357651"/>
              <a:gd name="connsiteY4" fmla="*/ 5106730 h 5106730"/>
              <a:gd name="connsiteX5" fmla="*/ 80176 w 5357651"/>
              <a:gd name="connsiteY5" fmla="*/ 4741687 h 5106730"/>
              <a:gd name="connsiteX6" fmla="*/ 0 w 5357651"/>
              <a:gd name="connsiteY6" fmla="*/ 3946358 h 5106730"/>
              <a:gd name="connsiteX7" fmla="*/ 3946358 w 5357651"/>
              <a:gd name="connsiteY7" fmla="*/ 0 h 5106730"/>
            </a:gdLst>
            <a:ahLst/>
            <a:cxnLst/>
            <a:rect l="l" t="t" r="r" b="b"/>
            <a:pathLst>
              <a:path w="5357651" h="5106730">
                <a:moveTo>
                  <a:pt x="3946358" y="0"/>
                </a:moveTo>
                <a:cubicBezTo>
                  <a:pt x="4423126" y="0"/>
                  <a:pt x="4880148" y="84547"/>
                  <a:pt x="5303248" y="239464"/>
                </a:cubicBezTo>
                <a:lnTo>
                  <a:pt x="5357651" y="260915"/>
                </a:lnTo>
                <a:lnTo>
                  <a:pt x="5357651" y="5106730"/>
                </a:lnTo>
                <a:lnTo>
                  <a:pt x="174039" y="5106730"/>
                </a:lnTo>
                <a:lnTo>
                  <a:pt x="80176" y="4741687"/>
                </a:lnTo>
                <a:cubicBezTo>
                  <a:pt x="27607" y="4484789"/>
                  <a:pt x="0" y="4218797"/>
                  <a:pt x="0" y="3946358"/>
                </a:cubicBezTo>
                <a:cubicBezTo>
                  <a:pt x="0" y="1766845"/>
                  <a:pt x="1766845" y="0"/>
                  <a:pt x="3946358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" y="0"/>
            <a:ext cx="6447095" cy="6858000"/>
          </a:xfrm>
          <a:custGeom>
            <a:avLst/>
            <a:gdLst>
              <a:gd name="connsiteX0" fmla="*/ 0 w 6447095"/>
              <a:gd name="connsiteY0" fmla="*/ 0 h 6858000"/>
              <a:gd name="connsiteX1" fmla="*/ 5479608 w 6447095"/>
              <a:gd name="connsiteY1" fmla="*/ 0 h 6858000"/>
              <a:gd name="connsiteX2" fmla="*/ 5647548 w 6447095"/>
              <a:gd name="connsiteY2" fmla="*/ 224582 h 6858000"/>
              <a:gd name="connsiteX3" fmla="*/ 6447095 w 6447095"/>
              <a:gd name="connsiteY3" fmla="*/ 2842123 h 6858000"/>
              <a:gd name="connsiteX4" fmla="*/ 4193064 w 6447095"/>
              <a:gd name="connsiteY4" fmla="*/ 6845973 h 6858000"/>
              <a:gd name="connsiteX5" fmla="*/ 4172146 w 6447095"/>
              <a:gd name="connsiteY5" fmla="*/ 6858000 h 6858000"/>
              <a:gd name="connsiteX6" fmla="*/ 0 w 6447095"/>
              <a:gd name="connsiteY6" fmla="*/ 6858000 h 6858000"/>
            </a:gdLst>
            <a:ahLst/>
            <a:cxnLst/>
            <a:rect l="l" t="t" r="r" b="b"/>
            <a:pathLst>
              <a:path w="6447095" h="6858000">
                <a:moveTo>
                  <a:pt x="0" y="0"/>
                </a:moveTo>
                <a:lnTo>
                  <a:pt x="5479608" y="0"/>
                </a:lnTo>
                <a:lnTo>
                  <a:pt x="5647548" y="224582"/>
                </a:lnTo>
                <a:cubicBezTo>
                  <a:pt x="6152341" y="971774"/>
                  <a:pt x="6447095" y="1872527"/>
                  <a:pt x="6447095" y="2842123"/>
                </a:cubicBezTo>
                <a:cubicBezTo>
                  <a:pt x="6447095" y="4538917"/>
                  <a:pt x="5544409" y="6024876"/>
                  <a:pt x="4193064" y="6845973"/>
                </a:cubicBezTo>
                <a:lnTo>
                  <a:pt x="41721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9647" y="241435"/>
            <a:ext cx="11847296" cy="6384758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278800" y="246413"/>
            <a:ext cx="9379603" cy="720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sx="102000" sy="102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272243" y="225304"/>
            <a:ext cx="257347" cy="51764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272243" y="88785"/>
            <a:ext cx="257347" cy="984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272243" y="0"/>
            <a:ext cx="257347" cy="550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 descr="b_1e448e9763018235404ad9af1ba0db8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84105" y="380365"/>
            <a:ext cx="1837690" cy="1837690"/>
          </a:xfrm>
          <a:prstGeom prst="rect">
            <a:avLst/>
          </a:prstGeom>
        </p:spPr>
      </p:pic>
      <p:sp>
        <p:nvSpPr>
          <p:cNvPr id="14" name="标题 1"/>
          <p:cNvSpPr txBox="1"/>
          <p:nvPr/>
        </p:nvSpPr>
        <p:spPr>
          <a:xfrm>
            <a:off x="529618" y="380389"/>
            <a:ext cx="8060758" cy="46166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zh-CN" altLang="en-US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个人成果</a:t>
            </a: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展示</a:t>
            </a:r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30225" y="1167765"/>
            <a:ext cx="3676015" cy="30587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一</a:t>
            </a:r>
            <a:r>
              <a:rPr lang="en-US" altLang="zh-CN"/>
              <a:t>、</a:t>
            </a:r>
            <a:r>
              <a:rPr lang="zh-CN" altLang="en-US"/>
              <a:t>登录页面与验证</a:t>
            </a:r>
            <a:endParaRPr lang="en-US" altLang="zh-CN"/>
          </a:p>
          <a:p>
            <a:pPr indent="457200"/>
            <a:r>
              <a:rPr lang="zh-CN" altLang="en-US"/>
              <a:t>设计了简洁直观的用户登录</a:t>
            </a:r>
            <a:r>
              <a:rPr lang="en-US" altLang="zh-CN"/>
              <a:t>/</a:t>
            </a:r>
            <a:r>
              <a:rPr lang="zh-CN" altLang="en-US"/>
              <a:t>注册界面，引导用户通过邮箱完成认证流程。</a:t>
            </a:r>
            <a:endParaRPr lang="zh-CN" altLang="en-US"/>
          </a:p>
          <a:p>
            <a:pPr indent="457200"/>
            <a:r>
              <a:rPr lang="zh-CN" altLang="en-US"/>
              <a:t>后端实现了基于</a:t>
            </a:r>
            <a:r>
              <a:rPr lang="en-US" altLang="zh-CN"/>
              <a:t> QQ </a:t>
            </a:r>
            <a:r>
              <a:rPr lang="zh-CN" altLang="en-US"/>
              <a:t>邮箱的验证码认证机制，确保用户身份的真实性和注册登录的安全性。</a:t>
            </a:r>
            <a:endParaRPr lang="zh-CN" altLang="en-US"/>
          </a:p>
          <a:p>
            <a:pPr indent="457200"/>
            <a:r>
              <a:rPr lang="zh-CN" altLang="en-US"/>
              <a:t>通过集成</a:t>
            </a:r>
            <a:r>
              <a:rPr lang="en-US" altLang="zh-CN"/>
              <a:t> Redis </a:t>
            </a:r>
            <a:r>
              <a:rPr lang="zh-CN" altLang="en-US"/>
              <a:t>缓存，优化了验证码的发送和校验效率，并支持设置验证码有效期，防止重复使用。</a:t>
            </a:r>
            <a:endParaRPr lang="zh-CN" altLang="en-US"/>
          </a:p>
        </p:txBody>
      </p:sp>
      <p:pic>
        <p:nvPicPr>
          <p:cNvPr id="9" name="图片 8" descr="Screenshot_2025-07-08T1159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4105" y="2320925"/>
            <a:ext cx="1837690" cy="3968115"/>
          </a:xfrm>
          <a:prstGeom prst="rect">
            <a:avLst/>
          </a:prstGeom>
        </p:spPr>
      </p:pic>
      <p:pic>
        <p:nvPicPr>
          <p:cNvPr id="11" name="图片 10" descr="截屏2025-07-08 12.52.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240" y="1625600"/>
            <a:ext cx="5633720" cy="39674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99440" y="4427855"/>
            <a:ext cx="310261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技术优势</a:t>
            </a:r>
            <a:r>
              <a:rPr lang="en-US" altLang="zh-CN"/>
              <a:t>：</a:t>
            </a:r>
            <a:endParaRPr lang="en-US" altLang="zh-CN"/>
          </a:p>
          <a:p>
            <a:r>
              <a:rPr lang="en-US" altLang="zh-CN"/>
              <a:t>Redis</a:t>
            </a:r>
            <a:r>
              <a:rPr lang="zh-CN" altLang="en-US"/>
              <a:t>：</a:t>
            </a:r>
            <a:r>
              <a:rPr lang="en-US" altLang="zh-CN"/>
              <a:t> </a:t>
            </a:r>
            <a:r>
              <a:rPr lang="zh-CN" altLang="en-US"/>
              <a:t>自动管理验证码过期，无需额外清理机制。</a:t>
            </a:r>
            <a:endParaRPr lang="zh-CN" altLang="en-US"/>
          </a:p>
          <a:p>
            <a:r>
              <a:rPr lang="zh-CN" altLang="en-US"/>
              <a:t>一次性使用：</a:t>
            </a:r>
            <a:r>
              <a:rPr lang="en-US" altLang="zh-CN"/>
              <a:t> </a:t>
            </a:r>
            <a:r>
              <a:rPr lang="zh-CN" altLang="en-US"/>
              <a:t>验证成功即销毁，防止验证码被恶意重用。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834349" y="1751270"/>
            <a:ext cx="5357651" cy="5106730"/>
          </a:xfrm>
          <a:custGeom>
            <a:avLst/>
            <a:gdLst>
              <a:gd name="connsiteX0" fmla="*/ 3946358 w 5357651"/>
              <a:gd name="connsiteY0" fmla="*/ 0 h 5106730"/>
              <a:gd name="connsiteX1" fmla="*/ 5303248 w 5357651"/>
              <a:gd name="connsiteY1" fmla="*/ 239464 h 5106730"/>
              <a:gd name="connsiteX2" fmla="*/ 5357651 w 5357651"/>
              <a:gd name="connsiteY2" fmla="*/ 260915 h 5106730"/>
              <a:gd name="connsiteX3" fmla="*/ 5357651 w 5357651"/>
              <a:gd name="connsiteY3" fmla="*/ 5106730 h 5106730"/>
              <a:gd name="connsiteX4" fmla="*/ 174039 w 5357651"/>
              <a:gd name="connsiteY4" fmla="*/ 5106730 h 5106730"/>
              <a:gd name="connsiteX5" fmla="*/ 80176 w 5357651"/>
              <a:gd name="connsiteY5" fmla="*/ 4741687 h 5106730"/>
              <a:gd name="connsiteX6" fmla="*/ 0 w 5357651"/>
              <a:gd name="connsiteY6" fmla="*/ 3946358 h 5106730"/>
              <a:gd name="connsiteX7" fmla="*/ 3946358 w 5357651"/>
              <a:gd name="connsiteY7" fmla="*/ 0 h 5106730"/>
            </a:gdLst>
            <a:ahLst/>
            <a:cxnLst/>
            <a:rect l="l" t="t" r="r" b="b"/>
            <a:pathLst>
              <a:path w="5357651" h="5106730">
                <a:moveTo>
                  <a:pt x="3946358" y="0"/>
                </a:moveTo>
                <a:cubicBezTo>
                  <a:pt x="4423126" y="0"/>
                  <a:pt x="4880148" y="84547"/>
                  <a:pt x="5303248" y="239464"/>
                </a:cubicBezTo>
                <a:lnTo>
                  <a:pt x="5357651" y="260915"/>
                </a:lnTo>
                <a:lnTo>
                  <a:pt x="5357651" y="5106730"/>
                </a:lnTo>
                <a:lnTo>
                  <a:pt x="174039" y="5106730"/>
                </a:lnTo>
                <a:lnTo>
                  <a:pt x="80176" y="4741687"/>
                </a:lnTo>
                <a:cubicBezTo>
                  <a:pt x="27607" y="4484789"/>
                  <a:pt x="0" y="4218797"/>
                  <a:pt x="0" y="3946358"/>
                </a:cubicBezTo>
                <a:cubicBezTo>
                  <a:pt x="0" y="1766845"/>
                  <a:pt x="1766845" y="0"/>
                  <a:pt x="3946358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" y="0"/>
            <a:ext cx="6447095" cy="6858000"/>
          </a:xfrm>
          <a:custGeom>
            <a:avLst/>
            <a:gdLst>
              <a:gd name="connsiteX0" fmla="*/ 0 w 6447095"/>
              <a:gd name="connsiteY0" fmla="*/ 0 h 6858000"/>
              <a:gd name="connsiteX1" fmla="*/ 5479608 w 6447095"/>
              <a:gd name="connsiteY1" fmla="*/ 0 h 6858000"/>
              <a:gd name="connsiteX2" fmla="*/ 5647548 w 6447095"/>
              <a:gd name="connsiteY2" fmla="*/ 224582 h 6858000"/>
              <a:gd name="connsiteX3" fmla="*/ 6447095 w 6447095"/>
              <a:gd name="connsiteY3" fmla="*/ 2842123 h 6858000"/>
              <a:gd name="connsiteX4" fmla="*/ 4193064 w 6447095"/>
              <a:gd name="connsiteY4" fmla="*/ 6845973 h 6858000"/>
              <a:gd name="connsiteX5" fmla="*/ 4172146 w 6447095"/>
              <a:gd name="connsiteY5" fmla="*/ 6858000 h 6858000"/>
              <a:gd name="connsiteX6" fmla="*/ 0 w 6447095"/>
              <a:gd name="connsiteY6" fmla="*/ 6858000 h 6858000"/>
            </a:gdLst>
            <a:ahLst/>
            <a:cxnLst/>
            <a:rect l="l" t="t" r="r" b="b"/>
            <a:pathLst>
              <a:path w="6447095" h="6858000">
                <a:moveTo>
                  <a:pt x="0" y="0"/>
                </a:moveTo>
                <a:lnTo>
                  <a:pt x="5479608" y="0"/>
                </a:lnTo>
                <a:lnTo>
                  <a:pt x="5647548" y="224582"/>
                </a:lnTo>
                <a:cubicBezTo>
                  <a:pt x="6152341" y="971774"/>
                  <a:pt x="6447095" y="1872527"/>
                  <a:pt x="6447095" y="2842123"/>
                </a:cubicBezTo>
                <a:cubicBezTo>
                  <a:pt x="6447095" y="4538917"/>
                  <a:pt x="5544409" y="6024876"/>
                  <a:pt x="4193064" y="6845973"/>
                </a:cubicBezTo>
                <a:lnTo>
                  <a:pt x="41721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9647" y="241435"/>
            <a:ext cx="11847296" cy="6384758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278800" y="246413"/>
            <a:ext cx="9379603" cy="720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sx="102000" sy="102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272243" y="225304"/>
            <a:ext cx="257347" cy="51764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272243" y="88785"/>
            <a:ext cx="257347" cy="984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272243" y="0"/>
            <a:ext cx="257347" cy="550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 descr="b_1e448e9763018235404ad9af1ba0db8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84105" y="380365"/>
            <a:ext cx="1837690" cy="1837690"/>
          </a:xfrm>
          <a:prstGeom prst="rect">
            <a:avLst/>
          </a:prstGeom>
        </p:spPr>
      </p:pic>
      <p:sp>
        <p:nvSpPr>
          <p:cNvPr id="14" name="标题 1"/>
          <p:cNvSpPr txBox="1"/>
          <p:nvPr/>
        </p:nvSpPr>
        <p:spPr>
          <a:xfrm>
            <a:off x="529618" y="380389"/>
            <a:ext cx="8060758" cy="46166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zh-CN" altLang="en-US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个人成果</a:t>
            </a: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展示</a:t>
            </a:r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86080" y="1035050"/>
            <a:ext cx="3676015" cy="38157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一</a:t>
            </a:r>
            <a:r>
              <a:rPr lang="en-US" altLang="zh-CN"/>
              <a:t>、</a:t>
            </a:r>
            <a:r>
              <a:rPr lang="zh-CN" altLang="en-US"/>
              <a:t>音乐电台功能</a:t>
            </a:r>
            <a:endParaRPr lang="zh-CN" altLang="en-US"/>
          </a:p>
          <a:p>
            <a:pPr indent="457200"/>
            <a:r>
              <a:rPr lang="zh-CN" altLang="en-US"/>
              <a:t>前端提供了独立的音乐播放页面，具备唱片</a:t>
            </a:r>
            <a:r>
              <a:rPr lang="zh-CN" altLang="en-US"/>
              <a:t>旋转</a:t>
            </a:r>
            <a:r>
              <a:rPr lang="en-US" altLang="zh-CN"/>
              <a:t>、</a:t>
            </a:r>
            <a:r>
              <a:rPr lang="zh-CN" altLang="en-US"/>
              <a:t>单曲循环</a:t>
            </a:r>
            <a:r>
              <a:rPr lang="en-US" altLang="zh-CN"/>
              <a:t>、</a:t>
            </a:r>
            <a:r>
              <a:rPr lang="zh-CN" altLang="en-US"/>
              <a:t>随机</a:t>
            </a:r>
            <a:r>
              <a:rPr lang="zh-CN" altLang="en-US"/>
              <a:t>播放等基础控制功能，提升了应用的娱乐性和陪伴感。</a:t>
            </a:r>
            <a:endParaRPr lang="zh-CN" altLang="en-US"/>
          </a:p>
          <a:p>
            <a:pPr indent="457200"/>
            <a:r>
              <a:rPr lang="zh-CN" altLang="en-US"/>
              <a:t>后端实现音乐资源服务，通过集成第三方音乐</a:t>
            </a:r>
            <a:r>
              <a:rPr lang="en-US" altLang="zh-CN"/>
              <a:t>API (ALAPI)</a:t>
            </a:r>
            <a:r>
              <a:rPr lang="zh-CN" altLang="en-US"/>
              <a:t>，动态获取歌曲的播放链接和详细信息（如歌曲名、艺人、封面），确保了音乐内容的丰富性和时效性。</a:t>
            </a:r>
            <a:endParaRPr lang="zh-CN" altLang="en-US"/>
          </a:p>
          <a:p>
            <a:r>
              <a:rPr lang="zh-CN" altLang="en-US"/>
              <a:t>对</a:t>
            </a:r>
            <a:r>
              <a:rPr lang="en-US" altLang="zh-CN"/>
              <a:t>API</a:t>
            </a:r>
            <a:r>
              <a:rPr lang="zh-CN" altLang="en-US"/>
              <a:t>返回的数据进行了严谨的校验和格式化处理，保障了前端数据的正确展示。</a:t>
            </a:r>
            <a:endParaRPr lang="zh-CN" altLang="en-US"/>
          </a:p>
        </p:txBody>
      </p:sp>
      <p:pic>
        <p:nvPicPr>
          <p:cNvPr id="10" name="图片 9" descr="截屏2025-07-08 12.51.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930" y="1025525"/>
            <a:ext cx="5519420" cy="405257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43560" y="4850765"/>
            <a:ext cx="5670550" cy="1568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技术优势：</a:t>
            </a:r>
            <a:endParaRPr lang="zh-CN" altLang="en-US"/>
          </a:p>
          <a:p>
            <a:r>
              <a:rPr lang="en-US" altLang="zh-CN"/>
              <a:t>API</a:t>
            </a:r>
            <a:r>
              <a:rPr lang="zh-CN" altLang="en-US"/>
              <a:t>集成：</a:t>
            </a:r>
            <a:r>
              <a:rPr lang="en-US" altLang="zh-CN"/>
              <a:t> </a:t>
            </a:r>
            <a:r>
              <a:rPr lang="zh-CN" altLang="en-US"/>
              <a:t>快速接入外部内容源，扩展应用功能。</a:t>
            </a:r>
            <a:endParaRPr lang="zh-CN" altLang="en-US"/>
          </a:p>
          <a:p>
            <a:r>
              <a:rPr lang="zh-CN" altLang="en-US"/>
              <a:t>健壮性：</a:t>
            </a:r>
            <a:r>
              <a:rPr lang="en-US" altLang="zh-CN"/>
              <a:t> </a:t>
            </a:r>
            <a:r>
              <a:rPr lang="zh-CN" altLang="en-US"/>
              <a:t>对第三方</a:t>
            </a:r>
            <a:r>
              <a:rPr lang="en-US" altLang="zh-CN"/>
              <a:t>API</a:t>
            </a:r>
            <a:r>
              <a:rPr lang="zh-CN" altLang="en-US"/>
              <a:t>响应进行严格校验和异常处理，提升系统稳定性。</a:t>
            </a:r>
            <a:endParaRPr lang="zh-CN" altLang="en-US"/>
          </a:p>
          <a:p>
            <a:r>
              <a:rPr lang="zh-CN" altLang="en-US"/>
              <a:t>日志监控：</a:t>
            </a:r>
            <a:r>
              <a:rPr lang="en-US" altLang="zh-CN"/>
              <a:t> </a:t>
            </a:r>
            <a:r>
              <a:rPr lang="zh-CN" altLang="en-US"/>
              <a:t>详细的日志记录便于追踪</a:t>
            </a:r>
            <a:r>
              <a:rPr lang="en-US" altLang="zh-CN"/>
              <a:t>API</a:t>
            </a:r>
            <a:r>
              <a:rPr lang="zh-CN" altLang="en-US"/>
              <a:t>调用和数据解析问题。</a:t>
            </a:r>
            <a:endParaRPr lang="zh-CN" altLang="en-US"/>
          </a:p>
        </p:txBody>
      </p:sp>
      <p:pic>
        <p:nvPicPr>
          <p:cNvPr id="13" name="图片 12" descr="1a39d34b16bb7fa225b9ec9739257221_7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105" y="2602865"/>
            <a:ext cx="1767205" cy="38163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834349" y="1751270"/>
            <a:ext cx="5357651" cy="5106730"/>
          </a:xfrm>
          <a:custGeom>
            <a:avLst/>
            <a:gdLst>
              <a:gd name="connsiteX0" fmla="*/ 3946358 w 5357651"/>
              <a:gd name="connsiteY0" fmla="*/ 0 h 5106730"/>
              <a:gd name="connsiteX1" fmla="*/ 5303248 w 5357651"/>
              <a:gd name="connsiteY1" fmla="*/ 239464 h 5106730"/>
              <a:gd name="connsiteX2" fmla="*/ 5357651 w 5357651"/>
              <a:gd name="connsiteY2" fmla="*/ 260915 h 5106730"/>
              <a:gd name="connsiteX3" fmla="*/ 5357651 w 5357651"/>
              <a:gd name="connsiteY3" fmla="*/ 5106730 h 5106730"/>
              <a:gd name="connsiteX4" fmla="*/ 174039 w 5357651"/>
              <a:gd name="connsiteY4" fmla="*/ 5106730 h 5106730"/>
              <a:gd name="connsiteX5" fmla="*/ 80176 w 5357651"/>
              <a:gd name="connsiteY5" fmla="*/ 4741687 h 5106730"/>
              <a:gd name="connsiteX6" fmla="*/ 0 w 5357651"/>
              <a:gd name="connsiteY6" fmla="*/ 3946358 h 5106730"/>
              <a:gd name="connsiteX7" fmla="*/ 3946358 w 5357651"/>
              <a:gd name="connsiteY7" fmla="*/ 0 h 5106730"/>
            </a:gdLst>
            <a:ahLst/>
            <a:cxnLst/>
            <a:rect l="l" t="t" r="r" b="b"/>
            <a:pathLst>
              <a:path w="5357651" h="5106730">
                <a:moveTo>
                  <a:pt x="3946358" y="0"/>
                </a:moveTo>
                <a:cubicBezTo>
                  <a:pt x="4423126" y="0"/>
                  <a:pt x="4880148" y="84547"/>
                  <a:pt x="5303248" y="239464"/>
                </a:cubicBezTo>
                <a:lnTo>
                  <a:pt x="5357651" y="260915"/>
                </a:lnTo>
                <a:lnTo>
                  <a:pt x="5357651" y="5106730"/>
                </a:lnTo>
                <a:lnTo>
                  <a:pt x="174039" y="5106730"/>
                </a:lnTo>
                <a:lnTo>
                  <a:pt x="80176" y="4741687"/>
                </a:lnTo>
                <a:cubicBezTo>
                  <a:pt x="27607" y="4484789"/>
                  <a:pt x="0" y="4218797"/>
                  <a:pt x="0" y="3946358"/>
                </a:cubicBezTo>
                <a:cubicBezTo>
                  <a:pt x="0" y="1766845"/>
                  <a:pt x="1766845" y="0"/>
                  <a:pt x="3946358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" y="0"/>
            <a:ext cx="6447095" cy="6858000"/>
          </a:xfrm>
          <a:custGeom>
            <a:avLst/>
            <a:gdLst>
              <a:gd name="connsiteX0" fmla="*/ 0 w 6447095"/>
              <a:gd name="connsiteY0" fmla="*/ 0 h 6858000"/>
              <a:gd name="connsiteX1" fmla="*/ 5479608 w 6447095"/>
              <a:gd name="connsiteY1" fmla="*/ 0 h 6858000"/>
              <a:gd name="connsiteX2" fmla="*/ 5647548 w 6447095"/>
              <a:gd name="connsiteY2" fmla="*/ 224582 h 6858000"/>
              <a:gd name="connsiteX3" fmla="*/ 6447095 w 6447095"/>
              <a:gd name="connsiteY3" fmla="*/ 2842123 h 6858000"/>
              <a:gd name="connsiteX4" fmla="*/ 4193064 w 6447095"/>
              <a:gd name="connsiteY4" fmla="*/ 6845973 h 6858000"/>
              <a:gd name="connsiteX5" fmla="*/ 4172146 w 6447095"/>
              <a:gd name="connsiteY5" fmla="*/ 6858000 h 6858000"/>
              <a:gd name="connsiteX6" fmla="*/ 0 w 6447095"/>
              <a:gd name="connsiteY6" fmla="*/ 6858000 h 6858000"/>
            </a:gdLst>
            <a:ahLst/>
            <a:cxnLst/>
            <a:rect l="l" t="t" r="r" b="b"/>
            <a:pathLst>
              <a:path w="6447095" h="6858000">
                <a:moveTo>
                  <a:pt x="0" y="0"/>
                </a:moveTo>
                <a:lnTo>
                  <a:pt x="5479608" y="0"/>
                </a:lnTo>
                <a:lnTo>
                  <a:pt x="5647548" y="224582"/>
                </a:lnTo>
                <a:cubicBezTo>
                  <a:pt x="6152341" y="971774"/>
                  <a:pt x="6447095" y="1872527"/>
                  <a:pt x="6447095" y="2842123"/>
                </a:cubicBezTo>
                <a:cubicBezTo>
                  <a:pt x="6447095" y="4538917"/>
                  <a:pt x="5544409" y="6024876"/>
                  <a:pt x="4193064" y="6845973"/>
                </a:cubicBezTo>
                <a:lnTo>
                  <a:pt x="41721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66002" y="231275"/>
            <a:ext cx="11847296" cy="6384758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198916" y="1646347"/>
            <a:ext cx="2011680" cy="39624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gradFill>
                  <a:gsLst>
                    <a:gs pos="0">
                      <a:srgbClr val="F3A923">
                        <a:alpha val="100000"/>
                      </a:srgbClr>
                    </a:gs>
                    <a:gs pos="100000">
                      <a:srgbClr val="F8CB7B">
                        <a:alpha val="100000"/>
                      </a:srgbClr>
                    </a:gs>
                  </a:gsLst>
                  <a:lin ang="27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CONTENTS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235642" y="2107273"/>
            <a:ext cx="2616124" cy="4163951"/>
          </a:xfrm>
          <a:prstGeom prst="roundRect">
            <a:avLst>
              <a:gd name="adj" fmla="val 3969"/>
            </a:avLst>
          </a:prstGeom>
          <a:solidFill>
            <a:schemeClr val="bg1"/>
          </a:solidFill>
          <a:ln w="12700" cap="sq">
            <a:solidFill>
              <a:schemeClr val="accent2">
                <a:lumMod val="20000"/>
                <a:lumOff val="80000"/>
              </a:schemeClr>
            </a:solidFill>
            <a:miter/>
          </a:ln>
          <a:effectLst>
            <a:outerShdw blurRad="127000" algn="ctr" rotWithShape="0">
              <a:schemeClr val="accent2">
                <a:alpha val="1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cxnSp>
        <p:nvCxnSpPr>
          <p:cNvPr id="8" name="线条 1"/>
          <p:cNvCxnSpPr/>
          <p:nvPr/>
        </p:nvCxnSpPr>
        <p:spPr>
          <a:xfrm>
            <a:off x="1526322" y="4962551"/>
            <a:ext cx="493155" cy="0"/>
          </a:xfrm>
          <a:prstGeom prst="line">
            <a:avLst/>
          </a:prstGeom>
          <a:noFill/>
          <a:ln w="34925" cap="sq">
            <a:solidFill>
              <a:schemeClr val="accent2"/>
            </a:solidFill>
            <a:miter/>
          </a:ln>
        </p:spPr>
      </p:cxnSp>
      <p:sp>
        <p:nvSpPr>
          <p:cNvPr id="9" name="标题 1"/>
          <p:cNvSpPr txBox="1"/>
          <p:nvPr/>
        </p:nvSpPr>
        <p:spPr>
          <a:xfrm>
            <a:off x="3057907" y="2107273"/>
            <a:ext cx="793859" cy="793859"/>
          </a:xfrm>
          <a:custGeom>
            <a:avLst/>
            <a:gdLst>
              <a:gd name="connsiteX0" fmla="*/ 0 w 1364343"/>
              <a:gd name="connsiteY0" fmla="*/ 0 h 1364343"/>
              <a:gd name="connsiteX1" fmla="*/ 735981 w 1364343"/>
              <a:gd name="connsiteY1" fmla="*/ 0 h 1364343"/>
              <a:gd name="connsiteX2" fmla="*/ 1364343 w 1364343"/>
              <a:gd name="connsiteY2" fmla="*/ 628362 h 1364343"/>
              <a:gd name="connsiteX3" fmla="*/ 1364343 w 1364343"/>
              <a:gd name="connsiteY3" fmla="*/ 1364343 h 1364343"/>
              <a:gd name="connsiteX4" fmla="*/ 0 w 1364343"/>
              <a:gd name="connsiteY4" fmla="*/ 0 h 1364343"/>
            </a:gdLst>
            <a:ahLst/>
            <a:cxnLst/>
            <a:rect l="l" t="t" r="r" b="b"/>
            <a:pathLst>
              <a:path w="1364343" h="1364343">
                <a:moveTo>
                  <a:pt x="0" y="0"/>
                </a:moveTo>
                <a:lnTo>
                  <a:pt x="735981" y="0"/>
                </a:lnTo>
                <a:cubicBezTo>
                  <a:pt x="735981" y="347035"/>
                  <a:pt x="1017308" y="628362"/>
                  <a:pt x="1364343" y="628362"/>
                </a:cubicBezTo>
                <a:lnTo>
                  <a:pt x="1364343" y="1364343"/>
                </a:lnTo>
                <a:cubicBezTo>
                  <a:pt x="610837" y="1364343"/>
                  <a:pt x="0" y="753506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10000"/>
                </a:schemeClr>
              </a:gs>
              <a:gs pos="100000">
                <a:schemeClr val="accent2">
                  <a:lumMod val="75000"/>
                  <a:alpha val="1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529478" y="2543728"/>
            <a:ext cx="910463" cy="881090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787938" y="2107273"/>
            <a:ext cx="2616124" cy="4163951"/>
          </a:xfrm>
          <a:prstGeom prst="roundRect">
            <a:avLst>
              <a:gd name="adj" fmla="val 3969"/>
            </a:avLst>
          </a:prstGeom>
          <a:solidFill>
            <a:schemeClr val="bg1"/>
          </a:solidFill>
          <a:ln w="12700" cap="sq">
            <a:solidFill>
              <a:schemeClr val="accent2">
                <a:lumMod val="20000"/>
                <a:lumOff val="80000"/>
              </a:schemeClr>
            </a:solidFill>
            <a:miter/>
          </a:ln>
          <a:effectLst>
            <a:outerShdw blurRad="127000" algn="ctr" rotWithShape="0">
              <a:schemeClr val="accent2">
                <a:alpha val="1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cxnSp>
        <p:nvCxnSpPr>
          <p:cNvPr id="12" name="线条 1"/>
          <p:cNvCxnSpPr/>
          <p:nvPr/>
        </p:nvCxnSpPr>
        <p:spPr>
          <a:xfrm>
            <a:off x="5078618" y="4962551"/>
            <a:ext cx="493155" cy="0"/>
          </a:xfrm>
          <a:prstGeom prst="line">
            <a:avLst/>
          </a:prstGeom>
          <a:noFill/>
          <a:ln w="34925" cap="sq">
            <a:solidFill>
              <a:schemeClr val="accent2"/>
            </a:solidFill>
            <a:miter/>
          </a:ln>
        </p:spPr>
      </p:cxnSp>
      <p:sp>
        <p:nvSpPr>
          <p:cNvPr id="13" name="标题 1"/>
          <p:cNvSpPr txBox="1"/>
          <p:nvPr/>
        </p:nvSpPr>
        <p:spPr>
          <a:xfrm>
            <a:off x="6610203" y="2107273"/>
            <a:ext cx="793859" cy="793859"/>
          </a:xfrm>
          <a:custGeom>
            <a:avLst/>
            <a:gdLst>
              <a:gd name="connsiteX0" fmla="*/ 0 w 1364343"/>
              <a:gd name="connsiteY0" fmla="*/ 0 h 1364343"/>
              <a:gd name="connsiteX1" fmla="*/ 735981 w 1364343"/>
              <a:gd name="connsiteY1" fmla="*/ 0 h 1364343"/>
              <a:gd name="connsiteX2" fmla="*/ 1364343 w 1364343"/>
              <a:gd name="connsiteY2" fmla="*/ 628362 h 1364343"/>
              <a:gd name="connsiteX3" fmla="*/ 1364343 w 1364343"/>
              <a:gd name="connsiteY3" fmla="*/ 1364343 h 1364343"/>
              <a:gd name="connsiteX4" fmla="*/ 0 w 1364343"/>
              <a:gd name="connsiteY4" fmla="*/ 0 h 1364343"/>
            </a:gdLst>
            <a:ahLst/>
            <a:cxnLst/>
            <a:rect l="l" t="t" r="r" b="b"/>
            <a:pathLst>
              <a:path w="1364343" h="1364343">
                <a:moveTo>
                  <a:pt x="0" y="0"/>
                </a:moveTo>
                <a:lnTo>
                  <a:pt x="735981" y="0"/>
                </a:lnTo>
                <a:cubicBezTo>
                  <a:pt x="735981" y="347035"/>
                  <a:pt x="1017308" y="628362"/>
                  <a:pt x="1364343" y="628362"/>
                </a:cubicBezTo>
                <a:lnTo>
                  <a:pt x="1364343" y="1364343"/>
                </a:lnTo>
                <a:cubicBezTo>
                  <a:pt x="610837" y="1364343"/>
                  <a:pt x="0" y="753506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10000"/>
                </a:schemeClr>
              </a:gs>
              <a:gs pos="100000">
                <a:schemeClr val="accent2">
                  <a:lumMod val="75000"/>
                  <a:alpha val="1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042199" y="2607732"/>
            <a:ext cx="910463" cy="753083"/>
          </a:xfrm>
          <a:custGeom>
            <a:avLst/>
            <a:gdLst>
              <a:gd name="connsiteX0" fmla="*/ 153878 w 870468"/>
              <a:gd name="connsiteY0" fmla="*/ 353026 h 720000"/>
              <a:gd name="connsiteX1" fmla="*/ 449972 w 870468"/>
              <a:gd name="connsiteY1" fmla="*/ 353026 h 720000"/>
              <a:gd name="connsiteX2" fmla="*/ 489985 w 870468"/>
              <a:gd name="connsiteY2" fmla="*/ 393039 h 720000"/>
              <a:gd name="connsiteX3" fmla="*/ 449972 w 870468"/>
              <a:gd name="connsiteY3" fmla="*/ 433051 h 720000"/>
              <a:gd name="connsiteX4" fmla="*/ 153878 w 870468"/>
              <a:gd name="connsiteY4" fmla="*/ 433051 h 720000"/>
              <a:gd name="connsiteX5" fmla="*/ 113865 w 870468"/>
              <a:gd name="connsiteY5" fmla="*/ 393039 h 720000"/>
              <a:gd name="connsiteX6" fmla="*/ 153878 w 870468"/>
              <a:gd name="connsiteY6" fmla="*/ 353026 h 720000"/>
              <a:gd name="connsiteX7" fmla="*/ 68708 w 870468"/>
              <a:gd name="connsiteY7" fmla="*/ 275858 h 720000"/>
              <a:gd name="connsiteX8" fmla="*/ 68708 w 870468"/>
              <a:gd name="connsiteY8" fmla="*/ 603735 h 720000"/>
              <a:gd name="connsiteX9" fmla="*/ 116266 w 870468"/>
              <a:gd name="connsiteY9" fmla="*/ 651293 h 720000"/>
              <a:gd name="connsiteX10" fmla="*/ 598821 w 870468"/>
              <a:gd name="connsiteY10" fmla="*/ 651293 h 720000"/>
              <a:gd name="connsiteX11" fmla="*/ 754317 w 870468"/>
              <a:gd name="connsiteY11" fmla="*/ 651293 h 720000"/>
              <a:gd name="connsiteX12" fmla="*/ 801875 w 870468"/>
              <a:gd name="connsiteY12" fmla="*/ 603735 h 720000"/>
              <a:gd name="connsiteX13" fmla="*/ 801875 w 870468"/>
              <a:gd name="connsiteY13" fmla="*/ 275858 h 720000"/>
              <a:gd name="connsiteX14" fmla="*/ 598821 w 870468"/>
              <a:gd name="connsiteY14" fmla="*/ 275858 h 720000"/>
              <a:gd name="connsiteX15" fmla="*/ 116266 w 870468"/>
              <a:gd name="connsiteY15" fmla="*/ 68593 h 720000"/>
              <a:gd name="connsiteX16" fmla="*/ 68708 w 870468"/>
              <a:gd name="connsiteY16" fmla="*/ 116151 h 720000"/>
              <a:gd name="connsiteX17" fmla="*/ 68708 w 870468"/>
              <a:gd name="connsiteY17" fmla="*/ 207265 h 720000"/>
              <a:gd name="connsiteX18" fmla="*/ 598821 w 870468"/>
              <a:gd name="connsiteY18" fmla="*/ 207265 h 720000"/>
              <a:gd name="connsiteX19" fmla="*/ 801875 w 870468"/>
              <a:gd name="connsiteY19" fmla="*/ 207265 h 720000"/>
              <a:gd name="connsiteX20" fmla="*/ 801875 w 870468"/>
              <a:gd name="connsiteY20" fmla="*/ 116151 h 720000"/>
              <a:gd name="connsiteX21" fmla="*/ 754317 w 870468"/>
              <a:gd name="connsiteY21" fmla="*/ 68593 h 720000"/>
              <a:gd name="connsiteX22" fmla="*/ 598821 w 870468"/>
              <a:gd name="connsiteY22" fmla="*/ 68593 h 720000"/>
              <a:gd name="connsiteX23" fmla="*/ 116266 w 870468"/>
              <a:gd name="connsiteY23" fmla="*/ 0 h 720000"/>
              <a:gd name="connsiteX24" fmla="*/ 598821 w 870468"/>
              <a:gd name="connsiteY24" fmla="*/ 0 h 720000"/>
              <a:gd name="connsiteX25" fmla="*/ 754317 w 870468"/>
              <a:gd name="connsiteY25" fmla="*/ 0 h 720000"/>
              <a:gd name="connsiteX26" fmla="*/ 870468 w 870468"/>
              <a:gd name="connsiteY26" fmla="*/ 116151 h 720000"/>
              <a:gd name="connsiteX27" fmla="*/ 870468 w 870468"/>
              <a:gd name="connsiteY27" fmla="*/ 241562 h 720000"/>
              <a:gd name="connsiteX28" fmla="*/ 870468 w 870468"/>
              <a:gd name="connsiteY28" fmla="*/ 603735 h 720000"/>
              <a:gd name="connsiteX29" fmla="*/ 754317 w 870468"/>
              <a:gd name="connsiteY29" fmla="*/ 720000 h 720000"/>
              <a:gd name="connsiteX30" fmla="*/ 598821 w 870468"/>
              <a:gd name="connsiteY30" fmla="*/ 720000 h 720000"/>
              <a:gd name="connsiteX31" fmla="*/ 116266 w 870468"/>
              <a:gd name="connsiteY31" fmla="*/ 720000 h 720000"/>
              <a:gd name="connsiteX32" fmla="*/ 115 w 870468"/>
              <a:gd name="connsiteY32" fmla="*/ 603849 h 720000"/>
              <a:gd name="connsiteX33" fmla="*/ 115 w 870468"/>
              <a:gd name="connsiteY33" fmla="*/ 241841 h 720000"/>
              <a:gd name="connsiteX34" fmla="*/ 0 w 870468"/>
              <a:gd name="connsiteY34" fmla="*/ 241562 h 720000"/>
              <a:gd name="connsiteX35" fmla="*/ 115 w 870468"/>
              <a:gd name="connsiteY35" fmla="*/ 241284 h 720000"/>
              <a:gd name="connsiteX36" fmla="*/ 115 w 870468"/>
              <a:gd name="connsiteY36" fmla="*/ 116151 h 720000"/>
              <a:gd name="connsiteX37" fmla="*/ 116266 w 870468"/>
              <a:gd name="connsiteY37" fmla="*/ 0 h 720000"/>
            </a:gdLst>
            <a:ahLst/>
            <a:cxnLst/>
            <a:rect l="l" t="t" r="r" b="b"/>
            <a:pathLst>
              <a:path w="870468" h="720000">
                <a:moveTo>
                  <a:pt x="153878" y="353026"/>
                </a:moveTo>
                <a:lnTo>
                  <a:pt x="449972" y="353026"/>
                </a:lnTo>
                <a:cubicBezTo>
                  <a:pt x="472036" y="353026"/>
                  <a:pt x="489985" y="370975"/>
                  <a:pt x="489985" y="393039"/>
                </a:cubicBezTo>
                <a:cubicBezTo>
                  <a:pt x="489985" y="415103"/>
                  <a:pt x="472150" y="433051"/>
                  <a:pt x="449972" y="433051"/>
                </a:cubicBezTo>
                <a:lnTo>
                  <a:pt x="153878" y="433051"/>
                </a:lnTo>
                <a:cubicBezTo>
                  <a:pt x="131814" y="433051"/>
                  <a:pt x="113865" y="415103"/>
                  <a:pt x="113865" y="393039"/>
                </a:cubicBezTo>
                <a:cubicBezTo>
                  <a:pt x="113865" y="370975"/>
                  <a:pt x="131814" y="353026"/>
                  <a:pt x="153878" y="353026"/>
                </a:cubicBezTo>
                <a:close/>
                <a:moveTo>
                  <a:pt x="68708" y="275858"/>
                </a:moveTo>
                <a:lnTo>
                  <a:pt x="68708" y="603735"/>
                </a:lnTo>
                <a:cubicBezTo>
                  <a:pt x="68708" y="630029"/>
                  <a:pt x="90087" y="651293"/>
                  <a:pt x="116266" y="651293"/>
                </a:cubicBezTo>
                <a:lnTo>
                  <a:pt x="598821" y="651293"/>
                </a:lnTo>
                <a:lnTo>
                  <a:pt x="754317" y="651293"/>
                </a:lnTo>
                <a:cubicBezTo>
                  <a:pt x="780611" y="651293"/>
                  <a:pt x="801875" y="629915"/>
                  <a:pt x="801875" y="603735"/>
                </a:cubicBezTo>
                <a:lnTo>
                  <a:pt x="801875" y="275858"/>
                </a:lnTo>
                <a:lnTo>
                  <a:pt x="598821" y="275858"/>
                </a:lnTo>
                <a:close/>
                <a:moveTo>
                  <a:pt x="116266" y="68593"/>
                </a:moveTo>
                <a:cubicBezTo>
                  <a:pt x="89972" y="68593"/>
                  <a:pt x="68708" y="89972"/>
                  <a:pt x="68708" y="116151"/>
                </a:cubicBezTo>
                <a:lnTo>
                  <a:pt x="68708" y="207265"/>
                </a:lnTo>
                <a:lnTo>
                  <a:pt x="598821" y="207265"/>
                </a:lnTo>
                <a:lnTo>
                  <a:pt x="801875" y="207265"/>
                </a:lnTo>
                <a:lnTo>
                  <a:pt x="801875" y="116151"/>
                </a:lnTo>
                <a:cubicBezTo>
                  <a:pt x="801875" y="89857"/>
                  <a:pt x="780497" y="68593"/>
                  <a:pt x="754317" y="68593"/>
                </a:cubicBezTo>
                <a:lnTo>
                  <a:pt x="598821" y="68593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1"/>
                </a:cubicBezTo>
                <a:lnTo>
                  <a:pt x="870468" y="241562"/>
                </a:lnTo>
                <a:lnTo>
                  <a:pt x="870468" y="603735"/>
                </a:lnTo>
                <a:cubicBezTo>
                  <a:pt x="870468" y="667869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69"/>
                  <a:pt x="115" y="603849"/>
                </a:cubicBezTo>
                <a:lnTo>
                  <a:pt x="115" y="241841"/>
                </a:lnTo>
                <a:lnTo>
                  <a:pt x="0" y="241562"/>
                </a:lnTo>
                <a:lnTo>
                  <a:pt x="115" y="241284"/>
                </a:lnTo>
                <a:lnTo>
                  <a:pt x="115" y="116151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340234" y="2126024"/>
            <a:ext cx="2616124" cy="4163950"/>
          </a:xfrm>
          <a:prstGeom prst="roundRect">
            <a:avLst>
              <a:gd name="adj" fmla="val 3969"/>
            </a:avLst>
          </a:prstGeom>
          <a:solidFill>
            <a:schemeClr val="bg1"/>
          </a:solidFill>
          <a:ln w="12700" cap="sq">
            <a:solidFill>
              <a:schemeClr val="accent2">
                <a:lumMod val="20000"/>
                <a:lumOff val="80000"/>
              </a:schemeClr>
            </a:solidFill>
            <a:miter/>
          </a:ln>
          <a:effectLst>
            <a:outerShdw blurRad="127000" algn="ctr" rotWithShape="0">
              <a:schemeClr val="accent2">
                <a:alpha val="1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cxnSp>
        <p:nvCxnSpPr>
          <p:cNvPr id="16" name="线条 1"/>
          <p:cNvCxnSpPr/>
          <p:nvPr/>
        </p:nvCxnSpPr>
        <p:spPr>
          <a:xfrm>
            <a:off x="8630914" y="4902773"/>
            <a:ext cx="493155" cy="0"/>
          </a:xfrm>
          <a:prstGeom prst="line">
            <a:avLst/>
          </a:prstGeom>
          <a:noFill/>
          <a:ln w="34925" cap="sq">
            <a:solidFill>
              <a:schemeClr val="accent2"/>
            </a:solidFill>
            <a:miter/>
          </a:ln>
        </p:spPr>
      </p:cxnSp>
      <p:sp>
        <p:nvSpPr>
          <p:cNvPr id="17" name="标题 1"/>
          <p:cNvSpPr txBox="1"/>
          <p:nvPr/>
        </p:nvSpPr>
        <p:spPr>
          <a:xfrm>
            <a:off x="10162499" y="2126024"/>
            <a:ext cx="793859" cy="715330"/>
          </a:xfrm>
          <a:custGeom>
            <a:avLst/>
            <a:gdLst>
              <a:gd name="connsiteX0" fmla="*/ 0 w 1364343"/>
              <a:gd name="connsiteY0" fmla="*/ 0 h 1364343"/>
              <a:gd name="connsiteX1" fmla="*/ 735981 w 1364343"/>
              <a:gd name="connsiteY1" fmla="*/ 0 h 1364343"/>
              <a:gd name="connsiteX2" fmla="*/ 1364343 w 1364343"/>
              <a:gd name="connsiteY2" fmla="*/ 628362 h 1364343"/>
              <a:gd name="connsiteX3" fmla="*/ 1364343 w 1364343"/>
              <a:gd name="connsiteY3" fmla="*/ 1364343 h 1364343"/>
              <a:gd name="connsiteX4" fmla="*/ 0 w 1364343"/>
              <a:gd name="connsiteY4" fmla="*/ 0 h 1364343"/>
            </a:gdLst>
            <a:ahLst/>
            <a:cxnLst/>
            <a:rect l="l" t="t" r="r" b="b"/>
            <a:pathLst>
              <a:path w="1364343" h="1364343">
                <a:moveTo>
                  <a:pt x="0" y="0"/>
                </a:moveTo>
                <a:lnTo>
                  <a:pt x="735981" y="0"/>
                </a:lnTo>
                <a:cubicBezTo>
                  <a:pt x="735981" y="347035"/>
                  <a:pt x="1017308" y="628362"/>
                  <a:pt x="1364343" y="628362"/>
                </a:cubicBezTo>
                <a:lnTo>
                  <a:pt x="1364343" y="1364343"/>
                </a:lnTo>
                <a:cubicBezTo>
                  <a:pt x="610837" y="1364343"/>
                  <a:pt x="0" y="753506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10000"/>
                </a:schemeClr>
              </a:gs>
              <a:gs pos="100000">
                <a:schemeClr val="accent2">
                  <a:lumMod val="75000"/>
                  <a:alpha val="1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586716" y="2560337"/>
            <a:ext cx="910463" cy="825441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212541" y="871860"/>
            <a:ext cx="1773242" cy="9233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5400">
                <a:ln w="12700">
                  <a:noFill/>
                </a:ln>
                <a:gradFill>
                  <a:gsLst>
                    <a:gs pos="0">
                      <a:srgbClr val="F3A923">
                        <a:alpha val="100000"/>
                      </a:srgbClr>
                    </a:gs>
                    <a:gs pos="100000">
                      <a:srgbClr val="F8CB7B">
                        <a:alpha val="100000"/>
                      </a:srgbClr>
                    </a:gs>
                  </a:gsLst>
                  <a:lin ang="27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目 录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2983627" y="5694560"/>
            <a:ext cx="828044" cy="6141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gradFill>
                  <a:gsLst>
                    <a:gs pos="0">
                      <a:srgbClr val="F3A923">
                        <a:alpha val="100000"/>
                      </a:srgbClr>
                    </a:gs>
                    <a:gs pos="100000">
                      <a:srgbClr val="F8CB7B">
                        <a:alpha val="100000"/>
                      </a:srgbClr>
                    </a:gs>
                  </a:gsLst>
                  <a:lin ang="27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389690" y="3570698"/>
            <a:ext cx="2339832" cy="11696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项目整体情况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6458765" y="5694560"/>
            <a:ext cx="828044" cy="6141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gradFill>
                  <a:gsLst>
                    <a:gs pos="0">
                      <a:srgbClr val="F3A923">
                        <a:alpha val="100000"/>
                      </a:srgbClr>
                    </a:gs>
                    <a:gs pos="100000">
                      <a:srgbClr val="F8CB7B">
                        <a:alpha val="100000"/>
                      </a:srgbClr>
                    </a:gs>
                  </a:gsLst>
                  <a:lin ang="27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941986" y="3570698"/>
            <a:ext cx="2339832" cy="11696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个人任务与成果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10006070" y="5634782"/>
            <a:ext cx="828044" cy="6141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gradFill>
                  <a:gsLst>
                    <a:gs pos="0">
                      <a:srgbClr val="F3A923">
                        <a:alpha val="100000"/>
                      </a:srgbClr>
                    </a:gs>
                    <a:gs pos="100000">
                      <a:srgbClr val="F8CB7B">
                        <a:alpha val="100000"/>
                      </a:srgbClr>
                    </a:gs>
                  </a:gsLst>
                  <a:lin ang="27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8494282" y="3574420"/>
            <a:ext cx="2339832" cy="11696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实训总结与团队合作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10800000">
            <a:off x="6974034" y="6037587"/>
            <a:ext cx="5217966" cy="820412"/>
          </a:xfrm>
          <a:custGeom>
            <a:avLst/>
            <a:gdLst>
              <a:gd name="connsiteX0" fmla="*/ 0 w 4996608"/>
              <a:gd name="connsiteY0" fmla="*/ 0 h 789890"/>
              <a:gd name="connsiteX1" fmla="*/ 4996608 w 4996608"/>
              <a:gd name="connsiteY1" fmla="*/ 0 h 789890"/>
              <a:gd name="connsiteX2" fmla="*/ 4726189 w 4996608"/>
              <a:gd name="connsiteY2" fmla="*/ 22263 h 789890"/>
              <a:gd name="connsiteX3" fmla="*/ 530816 w 4996608"/>
              <a:gd name="connsiteY3" fmla="*/ 658518 h 789890"/>
              <a:gd name="connsiteX4" fmla="*/ 0 w 4996608"/>
              <a:gd name="connsiteY4" fmla="*/ 789890 h 789890"/>
              <a:gd name="connsiteX5" fmla="*/ 0 w 4996608"/>
              <a:gd name="connsiteY5" fmla="*/ 0 h 789890"/>
            </a:gdLst>
            <a:ahLst/>
            <a:cxnLst/>
            <a:rect l="l" t="t" r="r" b="b"/>
            <a:pathLst>
              <a:path w="4996608" h="789890">
                <a:moveTo>
                  <a:pt x="0" y="0"/>
                </a:moveTo>
                <a:lnTo>
                  <a:pt x="4996608" y="0"/>
                </a:lnTo>
                <a:lnTo>
                  <a:pt x="4726189" y="22263"/>
                </a:lnTo>
                <a:cubicBezTo>
                  <a:pt x="3147114" y="172496"/>
                  <a:pt x="1725067" y="389887"/>
                  <a:pt x="530816" y="658518"/>
                </a:cubicBezTo>
                <a:lnTo>
                  <a:pt x="0" y="78989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7485534" y="6092510"/>
            <a:ext cx="4706466" cy="765490"/>
          </a:xfrm>
          <a:custGeom>
            <a:avLst/>
            <a:gdLst>
              <a:gd name="connsiteX0" fmla="*/ 4706466 w 4706466"/>
              <a:gd name="connsiteY0" fmla="*/ 0 h 765490"/>
              <a:gd name="connsiteX1" fmla="*/ 4706466 w 4706466"/>
              <a:gd name="connsiteY1" fmla="*/ 765490 h 765490"/>
              <a:gd name="connsiteX2" fmla="*/ 0 w 4706466"/>
              <a:gd name="connsiteY2" fmla="*/ 765490 h 765490"/>
              <a:gd name="connsiteX3" fmla="*/ 1134036 w 4706466"/>
              <a:gd name="connsiteY3" fmla="*/ 642609 h 765490"/>
              <a:gd name="connsiteX4" fmla="*/ 4175651 w 4706466"/>
              <a:gd name="connsiteY4" fmla="*/ 131373 h 765490"/>
              <a:gd name="connsiteX5" fmla="*/ 4706466 w 4706466"/>
              <a:gd name="connsiteY5" fmla="*/ 0 h 765490"/>
            </a:gdLst>
            <a:ahLst/>
            <a:cxnLst/>
            <a:rect l="l" t="t" r="r" b="b"/>
            <a:pathLst>
              <a:path w="4706466" h="765490">
                <a:moveTo>
                  <a:pt x="4706466" y="0"/>
                </a:moveTo>
                <a:lnTo>
                  <a:pt x="4706466" y="765490"/>
                </a:lnTo>
                <a:lnTo>
                  <a:pt x="0" y="765490"/>
                </a:lnTo>
                <a:lnTo>
                  <a:pt x="1134036" y="642609"/>
                </a:lnTo>
                <a:cubicBezTo>
                  <a:pt x="2256139" y="505496"/>
                  <a:pt x="3279963" y="332846"/>
                  <a:pt x="4175651" y="131373"/>
                </a:cubicBezTo>
                <a:lnTo>
                  <a:pt x="4706466" y="0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10000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0" y="1"/>
            <a:ext cx="5217966" cy="820412"/>
          </a:xfrm>
          <a:custGeom>
            <a:avLst/>
            <a:gdLst>
              <a:gd name="connsiteX0" fmla="*/ 0 w 4996608"/>
              <a:gd name="connsiteY0" fmla="*/ 0 h 789890"/>
              <a:gd name="connsiteX1" fmla="*/ 4996608 w 4996608"/>
              <a:gd name="connsiteY1" fmla="*/ 0 h 789890"/>
              <a:gd name="connsiteX2" fmla="*/ 4726189 w 4996608"/>
              <a:gd name="connsiteY2" fmla="*/ 22263 h 789890"/>
              <a:gd name="connsiteX3" fmla="*/ 530816 w 4996608"/>
              <a:gd name="connsiteY3" fmla="*/ 658518 h 789890"/>
              <a:gd name="connsiteX4" fmla="*/ 0 w 4996608"/>
              <a:gd name="connsiteY4" fmla="*/ 789890 h 789890"/>
              <a:gd name="connsiteX5" fmla="*/ 0 w 4996608"/>
              <a:gd name="connsiteY5" fmla="*/ 0 h 789890"/>
            </a:gdLst>
            <a:ahLst/>
            <a:cxnLst/>
            <a:rect l="l" t="t" r="r" b="b"/>
            <a:pathLst>
              <a:path w="4996608" h="789890">
                <a:moveTo>
                  <a:pt x="0" y="0"/>
                </a:moveTo>
                <a:lnTo>
                  <a:pt x="4996608" y="0"/>
                </a:lnTo>
                <a:lnTo>
                  <a:pt x="4726189" y="22263"/>
                </a:lnTo>
                <a:cubicBezTo>
                  <a:pt x="3147114" y="172496"/>
                  <a:pt x="1725067" y="389887"/>
                  <a:pt x="530816" y="658518"/>
                </a:cubicBezTo>
                <a:lnTo>
                  <a:pt x="0" y="78989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0" y="0"/>
            <a:ext cx="4996608" cy="789890"/>
          </a:xfrm>
          <a:custGeom>
            <a:avLst/>
            <a:gdLst>
              <a:gd name="connsiteX0" fmla="*/ 0 w 4996608"/>
              <a:gd name="connsiteY0" fmla="*/ 0 h 789890"/>
              <a:gd name="connsiteX1" fmla="*/ 4996608 w 4996608"/>
              <a:gd name="connsiteY1" fmla="*/ 0 h 789890"/>
              <a:gd name="connsiteX2" fmla="*/ 4726189 w 4996608"/>
              <a:gd name="connsiteY2" fmla="*/ 22263 h 789890"/>
              <a:gd name="connsiteX3" fmla="*/ 530816 w 4996608"/>
              <a:gd name="connsiteY3" fmla="*/ 658518 h 789890"/>
              <a:gd name="connsiteX4" fmla="*/ 0 w 4996608"/>
              <a:gd name="connsiteY4" fmla="*/ 789890 h 789890"/>
              <a:gd name="connsiteX5" fmla="*/ 0 w 4996608"/>
              <a:gd name="connsiteY5" fmla="*/ 0 h 789890"/>
            </a:gdLst>
            <a:ahLst/>
            <a:cxnLst/>
            <a:rect l="l" t="t" r="r" b="b"/>
            <a:pathLst>
              <a:path w="4996608" h="789890">
                <a:moveTo>
                  <a:pt x="0" y="0"/>
                </a:moveTo>
                <a:lnTo>
                  <a:pt x="4996608" y="0"/>
                </a:lnTo>
                <a:lnTo>
                  <a:pt x="4726189" y="22263"/>
                </a:lnTo>
                <a:cubicBezTo>
                  <a:pt x="3147114" y="172496"/>
                  <a:pt x="1725067" y="389887"/>
                  <a:pt x="530816" y="658518"/>
                </a:cubicBezTo>
                <a:lnTo>
                  <a:pt x="0" y="78989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10000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834349" y="1751270"/>
            <a:ext cx="5357651" cy="5106730"/>
          </a:xfrm>
          <a:custGeom>
            <a:avLst/>
            <a:gdLst>
              <a:gd name="connsiteX0" fmla="*/ 3946358 w 5357651"/>
              <a:gd name="connsiteY0" fmla="*/ 0 h 5106730"/>
              <a:gd name="connsiteX1" fmla="*/ 5303248 w 5357651"/>
              <a:gd name="connsiteY1" fmla="*/ 239464 h 5106730"/>
              <a:gd name="connsiteX2" fmla="*/ 5357651 w 5357651"/>
              <a:gd name="connsiteY2" fmla="*/ 260915 h 5106730"/>
              <a:gd name="connsiteX3" fmla="*/ 5357651 w 5357651"/>
              <a:gd name="connsiteY3" fmla="*/ 5106730 h 5106730"/>
              <a:gd name="connsiteX4" fmla="*/ 174039 w 5357651"/>
              <a:gd name="connsiteY4" fmla="*/ 5106730 h 5106730"/>
              <a:gd name="connsiteX5" fmla="*/ 80176 w 5357651"/>
              <a:gd name="connsiteY5" fmla="*/ 4741687 h 5106730"/>
              <a:gd name="connsiteX6" fmla="*/ 0 w 5357651"/>
              <a:gd name="connsiteY6" fmla="*/ 3946358 h 5106730"/>
              <a:gd name="connsiteX7" fmla="*/ 3946358 w 5357651"/>
              <a:gd name="connsiteY7" fmla="*/ 0 h 5106730"/>
            </a:gdLst>
            <a:ahLst/>
            <a:cxnLst/>
            <a:rect l="l" t="t" r="r" b="b"/>
            <a:pathLst>
              <a:path w="5357651" h="5106730">
                <a:moveTo>
                  <a:pt x="3946358" y="0"/>
                </a:moveTo>
                <a:cubicBezTo>
                  <a:pt x="4423126" y="0"/>
                  <a:pt x="4880148" y="84547"/>
                  <a:pt x="5303248" y="239464"/>
                </a:cubicBezTo>
                <a:lnTo>
                  <a:pt x="5357651" y="260915"/>
                </a:lnTo>
                <a:lnTo>
                  <a:pt x="5357651" y="5106730"/>
                </a:lnTo>
                <a:lnTo>
                  <a:pt x="174039" y="5106730"/>
                </a:lnTo>
                <a:lnTo>
                  <a:pt x="80176" y="4741687"/>
                </a:lnTo>
                <a:cubicBezTo>
                  <a:pt x="27607" y="4484789"/>
                  <a:pt x="0" y="4218797"/>
                  <a:pt x="0" y="3946358"/>
                </a:cubicBezTo>
                <a:cubicBezTo>
                  <a:pt x="0" y="1766845"/>
                  <a:pt x="1766845" y="0"/>
                  <a:pt x="3946358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" y="0"/>
            <a:ext cx="6447095" cy="6858000"/>
          </a:xfrm>
          <a:custGeom>
            <a:avLst/>
            <a:gdLst>
              <a:gd name="connsiteX0" fmla="*/ 0 w 6447095"/>
              <a:gd name="connsiteY0" fmla="*/ 0 h 6858000"/>
              <a:gd name="connsiteX1" fmla="*/ 5479608 w 6447095"/>
              <a:gd name="connsiteY1" fmla="*/ 0 h 6858000"/>
              <a:gd name="connsiteX2" fmla="*/ 5647548 w 6447095"/>
              <a:gd name="connsiteY2" fmla="*/ 224582 h 6858000"/>
              <a:gd name="connsiteX3" fmla="*/ 6447095 w 6447095"/>
              <a:gd name="connsiteY3" fmla="*/ 2842123 h 6858000"/>
              <a:gd name="connsiteX4" fmla="*/ 4193064 w 6447095"/>
              <a:gd name="connsiteY4" fmla="*/ 6845973 h 6858000"/>
              <a:gd name="connsiteX5" fmla="*/ 4172146 w 6447095"/>
              <a:gd name="connsiteY5" fmla="*/ 6858000 h 6858000"/>
              <a:gd name="connsiteX6" fmla="*/ 0 w 6447095"/>
              <a:gd name="connsiteY6" fmla="*/ 6858000 h 6858000"/>
            </a:gdLst>
            <a:ahLst/>
            <a:cxnLst/>
            <a:rect l="l" t="t" r="r" b="b"/>
            <a:pathLst>
              <a:path w="6447095" h="6858000">
                <a:moveTo>
                  <a:pt x="0" y="0"/>
                </a:moveTo>
                <a:lnTo>
                  <a:pt x="5479608" y="0"/>
                </a:lnTo>
                <a:lnTo>
                  <a:pt x="5647548" y="224582"/>
                </a:lnTo>
                <a:cubicBezTo>
                  <a:pt x="6152341" y="971774"/>
                  <a:pt x="6447095" y="1872527"/>
                  <a:pt x="6447095" y="2842123"/>
                </a:cubicBezTo>
                <a:cubicBezTo>
                  <a:pt x="6447095" y="4538917"/>
                  <a:pt x="5544409" y="6024876"/>
                  <a:pt x="4193064" y="6845973"/>
                </a:cubicBezTo>
                <a:lnTo>
                  <a:pt x="41721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66002" y="231275"/>
            <a:ext cx="11847296" cy="6384758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262925" y="246413"/>
            <a:ext cx="9379603" cy="720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sx="102000" sy="102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272243" y="225304"/>
            <a:ext cx="257347" cy="51764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272243" y="88785"/>
            <a:ext cx="257347" cy="984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272243" y="0"/>
            <a:ext cx="257347" cy="550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4" name="图片 33" descr="b_7d4e4d990bc674edb07614d8c8274f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01680" y="231140"/>
            <a:ext cx="1111885" cy="1111885"/>
          </a:xfrm>
          <a:prstGeom prst="rect">
            <a:avLst/>
          </a:prstGeom>
        </p:spPr>
      </p:pic>
      <p:sp>
        <p:nvSpPr>
          <p:cNvPr id="35" name="标题 1"/>
          <p:cNvSpPr txBox="1"/>
          <p:nvPr/>
        </p:nvSpPr>
        <p:spPr>
          <a:xfrm>
            <a:off x="529618" y="380389"/>
            <a:ext cx="8060758" cy="46166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p>
            <a:pPr algn="l">
              <a:lnSpc>
                <a:spcPct val="110000"/>
              </a:lnSpc>
            </a:pPr>
            <a:r>
              <a:rPr kumimoji="1" lang="zh-CN" altLang="en-US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个人成果</a:t>
            </a: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展示</a:t>
            </a:r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35280" y="908685"/>
            <a:ext cx="8255000" cy="16922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/>
              <a:t>个人主页系统是心屿</a:t>
            </a:r>
            <a:r>
              <a:rPr lang="en-US" altLang="zh-CN" sz="1600"/>
              <a:t>Harmony</a:t>
            </a:r>
            <a:r>
              <a:rPr lang="zh-CN" altLang="en-US" sz="1600"/>
              <a:t>应用的核心功能模块之一，提供了完整的用户个人信息展示、编辑和管理功能。系统包含三个主要页面：</a:t>
            </a:r>
            <a:endParaRPr lang="zh-CN" altLang="en-US" sz="1600"/>
          </a:p>
          <a:p>
            <a:r>
              <a:rPr lang="en-US" altLang="zh-CN" sz="1600"/>
              <a:t>-</a:t>
            </a:r>
            <a:r>
              <a:rPr lang="zh-CN" altLang="en-US" sz="1600"/>
              <a:t>用户个人信息页</a:t>
            </a:r>
            <a:r>
              <a:rPr lang="en-US" altLang="zh-CN" sz="1600"/>
              <a:t>(infopage.ets):</a:t>
            </a:r>
            <a:r>
              <a:rPr lang="zh-CN" altLang="en-US" sz="1600"/>
              <a:t>用户个人信息的编辑和管理</a:t>
            </a:r>
            <a:endParaRPr lang="zh-CN" altLang="en-US" sz="1600"/>
          </a:p>
          <a:p>
            <a:r>
              <a:rPr lang="en-US" altLang="zh-CN" sz="1600"/>
              <a:t>-</a:t>
            </a:r>
            <a:r>
              <a:rPr lang="zh-CN" altLang="en-US" sz="1600"/>
              <a:t>用户主页</a:t>
            </a:r>
            <a:r>
              <a:rPr lang="en-US" altLang="zh-CN" sz="1600"/>
              <a:t>(yourpage.ets):</a:t>
            </a:r>
            <a:r>
              <a:rPr lang="zh-CN" altLang="en-US" sz="1600"/>
              <a:t>用户个人主页</a:t>
            </a:r>
            <a:r>
              <a:rPr lang="en-US" altLang="zh-CN" sz="1600"/>
              <a:t>,</a:t>
            </a:r>
            <a:r>
              <a:rPr lang="zh-CN" altLang="en-US" sz="1600"/>
              <a:t>包含统计信息和动态展示</a:t>
            </a:r>
            <a:endParaRPr lang="zh-CN" altLang="en-US" sz="1600"/>
          </a:p>
          <a:p>
            <a:r>
              <a:rPr lang="en-US" altLang="zh-CN" sz="1600"/>
              <a:t>1.1 </a:t>
            </a:r>
            <a:r>
              <a:rPr lang="zh-CN" altLang="en-US" sz="1600"/>
              <a:t>技术栈</a:t>
            </a:r>
            <a:endParaRPr lang="zh-CN" altLang="en-US" sz="1600"/>
          </a:p>
          <a:p>
            <a:r>
              <a:rPr lang="zh-CN" altLang="en-US" sz="1600"/>
              <a:t>前端框架</a:t>
            </a:r>
            <a:r>
              <a:rPr lang="en-US" altLang="zh-CN" sz="1600"/>
              <a:t>:ArkTS (HarmonyOS),</a:t>
            </a:r>
            <a:r>
              <a:rPr lang="zh-CN" altLang="en-US" sz="1600"/>
              <a:t>状态管理</a:t>
            </a:r>
            <a:r>
              <a:rPr lang="en-US" altLang="zh-CN" sz="1600"/>
              <a:t>:@State </a:t>
            </a:r>
            <a:r>
              <a:rPr lang="zh-CN" altLang="en-US" sz="1600"/>
              <a:t>装饰器</a:t>
            </a:r>
            <a:r>
              <a:rPr lang="en-US" altLang="zh-CN" sz="1600"/>
              <a:t>,</a:t>
            </a:r>
            <a:r>
              <a:rPr lang="zh-CN" altLang="en-US" sz="1600"/>
              <a:t>网络请求</a:t>
            </a:r>
            <a:r>
              <a:rPr lang="en-US" altLang="zh-CN" sz="1600"/>
              <a:t>:@ohos.net.http,</a:t>
            </a:r>
            <a:r>
              <a:rPr lang="zh-CN" altLang="en-US" sz="1600"/>
              <a:t>图片处理</a:t>
            </a:r>
            <a:r>
              <a:rPr lang="en-US" altLang="zh-CN" sz="1600"/>
              <a:t>:@ohos.multimedia.image,</a:t>
            </a:r>
            <a:r>
              <a:rPr lang="zh-CN" altLang="en-US" sz="1600"/>
              <a:t>颜色提取</a:t>
            </a:r>
            <a:r>
              <a:rPr lang="en-US" altLang="zh-CN" sz="1600"/>
              <a:t>:@kit.ArkGraphics2D</a:t>
            </a:r>
            <a:endParaRPr lang="en-US" altLang="zh-CN" sz="1600"/>
          </a:p>
          <a:p>
            <a:r>
              <a:rPr lang="en-US" altLang="zh-CN" sz="1600"/>
              <a:t>2. </a:t>
            </a:r>
            <a:r>
              <a:rPr lang="zh-CN" altLang="en-US" sz="1600"/>
              <a:t>架构设计</a:t>
            </a:r>
            <a:r>
              <a:rPr lang="en-US" altLang="en-US" sz="1600"/>
              <a:t>┌─────────────────────────────────────┐</a:t>
            </a:r>
            <a:endParaRPr lang="en-US" altLang="en-US" sz="1600"/>
          </a:p>
          <a:p>
            <a:r>
              <a:rPr lang="en-US" altLang="en-US" sz="1600"/>
              <a:t>│</a:t>
            </a:r>
            <a:r>
              <a:rPr lang="en-US" altLang="zh-CN" sz="1600"/>
              <a:t>         </a:t>
            </a:r>
            <a:r>
              <a:rPr lang="en-US" altLang="zh-CN" sz="1600">
                <a:sym typeface="+mn-ea"/>
              </a:rPr>
              <a:t>                                         </a:t>
            </a:r>
            <a:r>
              <a:rPr lang="en-US" altLang="zh-CN" sz="1600"/>
              <a:t>  </a:t>
            </a:r>
            <a:r>
              <a:rPr lang="zh-CN" altLang="en-US" sz="1600"/>
              <a:t>展示层</a:t>
            </a:r>
            <a:r>
              <a:rPr lang="en-US" altLang="zh-CN" sz="1600"/>
              <a:t> (UI Layer)          </a:t>
            </a:r>
            <a:r>
              <a:rPr lang="en-US" altLang="zh-CN" sz="1600">
                <a:sym typeface="+mn-ea"/>
              </a:rPr>
              <a:t>                 </a:t>
            </a:r>
            <a:r>
              <a:rPr lang="en-US" altLang="zh-CN" sz="1600"/>
              <a:t>                             </a:t>
            </a:r>
            <a:r>
              <a:rPr lang="en-US" altLang="en-US" sz="1600"/>
              <a:t>│</a:t>
            </a:r>
            <a:endParaRPr lang="en-US" altLang="en-US" sz="1600"/>
          </a:p>
          <a:p>
            <a:r>
              <a:rPr lang="en-US" altLang="en-US" sz="1600"/>
              <a:t>├─────────────────────────────────────┤</a:t>
            </a:r>
            <a:endParaRPr lang="en-US" altLang="en-US" sz="1600"/>
          </a:p>
          <a:p>
            <a:r>
              <a:rPr lang="en-US" altLang="en-US" sz="1600"/>
              <a:t>│</a:t>
            </a:r>
            <a:r>
              <a:rPr lang="en-US" altLang="zh-CN" sz="1600"/>
              <a:t>  ProfilePage.ets                     </a:t>
            </a:r>
            <a:r>
              <a:rPr lang="en-US" altLang="zh-CN" sz="1600">
                <a:sym typeface="+mn-ea"/>
              </a:rPr>
              <a:t>     </a:t>
            </a:r>
            <a:r>
              <a:rPr lang="en-US" altLang="zh-CN" sz="1600"/>
              <a:t>         </a:t>
            </a:r>
            <a:r>
              <a:rPr lang="en-US" altLang="en-US" sz="1600"/>
              <a:t>│</a:t>
            </a:r>
            <a:r>
              <a:rPr lang="en-US" altLang="zh-CN" sz="1600"/>
              <a:t>  infopage.ets                                                  </a:t>
            </a:r>
            <a:r>
              <a:rPr lang="en-US" altLang="en-US" sz="1600"/>
              <a:t>│</a:t>
            </a:r>
            <a:endParaRPr lang="en-US" altLang="en-US" sz="1600"/>
          </a:p>
          <a:p>
            <a:r>
              <a:rPr lang="en-US" altLang="en-US" sz="1600"/>
              <a:t>│</a:t>
            </a:r>
            <a:r>
              <a:rPr lang="en-US" altLang="zh-CN" sz="1600"/>
              <a:t>  yourpage.ets                       </a:t>
            </a:r>
            <a:r>
              <a:rPr lang="en-US" altLang="zh-CN" sz="1600">
                <a:sym typeface="+mn-ea"/>
              </a:rPr>
              <a:t>     </a:t>
            </a:r>
            <a:r>
              <a:rPr lang="en-US" altLang="zh-CN" sz="1600"/>
              <a:t>          </a:t>
            </a:r>
            <a:r>
              <a:rPr lang="en-US" altLang="en-US" sz="1600"/>
              <a:t>│</a:t>
            </a:r>
            <a:r>
              <a:rPr lang="en-US" altLang="zh-CN" sz="1600"/>
              <a:t>                                                                       </a:t>
            </a:r>
            <a:r>
              <a:rPr lang="en-US" altLang="en-US" sz="1600"/>
              <a:t>│</a:t>
            </a:r>
            <a:endParaRPr lang="en-US" altLang="en-US" sz="1600"/>
          </a:p>
          <a:p>
            <a:r>
              <a:rPr lang="en-US" altLang="en-US" sz="1600"/>
              <a:t>├─────────────────────────────────────┤</a:t>
            </a:r>
            <a:endParaRPr lang="en-US" altLang="en-US" sz="1600"/>
          </a:p>
          <a:p>
            <a:r>
              <a:rPr lang="en-US" altLang="en-US" sz="1600"/>
              <a:t>│</a:t>
            </a:r>
            <a:r>
              <a:rPr lang="en-US" altLang="zh-CN" sz="1600"/>
              <a:t>        </a:t>
            </a:r>
            <a:r>
              <a:rPr lang="en-US" altLang="zh-CN" sz="1600">
                <a:sym typeface="+mn-ea"/>
              </a:rPr>
              <a:t>                                        </a:t>
            </a:r>
            <a:r>
              <a:rPr lang="en-US" altLang="zh-CN" sz="1600"/>
              <a:t>   </a:t>
            </a:r>
            <a:r>
              <a:rPr lang="zh-CN" altLang="en-US" sz="1600"/>
              <a:t>服务层</a:t>
            </a:r>
            <a:r>
              <a:rPr lang="en-US" altLang="zh-CN" sz="1600"/>
              <a:t> (Service Layer)                                                 </a:t>
            </a:r>
            <a:r>
              <a:rPr lang="en-US" altLang="en-US" sz="1600"/>
              <a:t>│</a:t>
            </a:r>
            <a:endParaRPr lang="en-US" altLang="en-US" sz="1600"/>
          </a:p>
          <a:p>
            <a:r>
              <a:rPr lang="en-US" altLang="en-US" sz="1600"/>
              <a:t>├─────────────────────────────────────┤</a:t>
            </a:r>
            <a:endParaRPr lang="en-US" altLang="en-US" sz="1600"/>
          </a:p>
          <a:p>
            <a:r>
              <a:rPr lang="en-US" altLang="en-US" sz="1600"/>
              <a:t>│</a:t>
            </a:r>
            <a:r>
              <a:rPr lang="en-US" altLang="zh-CN" sz="1600"/>
              <a:t>  ApiService.ets   </a:t>
            </a:r>
            <a:r>
              <a:rPr lang="en-US" altLang="zh-CN" sz="1600">
                <a:sym typeface="+mn-ea"/>
              </a:rPr>
              <a:t>                                 </a:t>
            </a:r>
            <a:r>
              <a:rPr lang="en-US" altLang="en-US" sz="1600"/>
              <a:t>│</a:t>
            </a:r>
            <a:r>
              <a:rPr lang="en-US" altLang="zh-CN" sz="1600"/>
              <a:t>  OSSService.ets     </a:t>
            </a:r>
            <a:r>
              <a:rPr lang="en-US" altLang="zh-CN" sz="1600">
                <a:sym typeface="+mn-ea"/>
              </a:rPr>
              <a:t>  </a:t>
            </a:r>
            <a:r>
              <a:rPr lang="en-US" altLang="zh-CN" sz="1600"/>
              <a:t>                                        </a:t>
            </a:r>
            <a:r>
              <a:rPr lang="en-US" altLang="en-US" sz="1600"/>
              <a:t>│</a:t>
            </a:r>
            <a:endParaRPr lang="en-US" altLang="en-US" sz="1600"/>
          </a:p>
          <a:p>
            <a:r>
              <a:rPr lang="en-US" altLang="en-US" sz="1600"/>
              <a:t>├─────────────────────────────────────┤</a:t>
            </a:r>
            <a:endParaRPr lang="en-US" altLang="en-US" sz="1600"/>
          </a:p>
          <a:p>
            <a:r>
              <a:rPr lang="en-US" altLang="en-US" sz="1600"/>
              <a:t>│</a:t>
            </a:r>
            <a:r>
              <a:rPr lang="en-US" altLang="zh-CN" sz="1600"/>
              <a:t>         </a:t>
            </a:r>
            <a:r>
              <a:rPr lang="en-US" altLang="zh-CN" sz="1600">
                <a:sym typeface="+mn-ea"/>
              </a:rPr>
              <a:t>                                        </a:t>
            </a:r>
            <a:r>
              <a:rPr lang="en-US" altLang="zh-CN" sz="1600"/>
              <a:t>  </a:t>
            </a:r>
            <a:r>
              <a:rPr lang="zh-CN" altLang="en-US" sz="1600"/>
              <a:t>数据层</a:t>
            </a:r>
            <a:r>
              <a:rPr lang="en-US" altLang="zh-CN" sz="1600"/>
              <a:t> (Data Layer)         </a:t>
            </a:r>
            <a:r>
              <a:rPr lang="en-US" altLang="zh-CN" sz="1600">
                <a:sym typeface="+mn-ea"/>
              </a:rPr>
              <a:t> </a:t>
            </a:r>
            <a:r>
              <a:rPr lang="en-US" altLang="zh-CN" sz="1600"/>
              <a:t>                                           </a:t>
            </a:r>
            <a:r>
              <a:rPr lang="en-US" altLang="en-US" sz="1600"/>
              <a:t>│</a:t>
            </a:r>
            <a:endParaRPr lang="en-US" altLang="en-US" sz="1600"/>
          </a:p>
          <a:p>
            <a:r>
              <a:rPr lang="en-US" altLang="en-US" sz="1600"/>
              <a:t>├─────────────────────────────────────┤</a:t>
            </a:r>
            <a:endParaRPr lang="en-US" altLang="en-US" sz="1600"/>
          </a:p>
          <a:p>
            <a:r>
              <a:rPr lang="en-US" altLang="en-US" sz="1600"/>
              <a:t>│</a:t>
            </a:r>
            <a:r>
              <a:rPr lang="en-US" altLang="zh-CN" sz="1600"/>
              <a:t>  types.ets        </a:t>
            </a:r>
            <a:r>
              <a:rPr lang="en-US" altLang="zh-CN" sz="1600">
                <a:sym typeface="+mn-ea"/>
              </a:rPr>
              <a:t>                                  </a:t>
            </a:r>
            <a:r>
              <a:rPr lang="en-US" altLang="zh-CN" sz="1600"/>
              <a:t>  </a:t>
            </a:r>
            <a:r>
              <a:rPr lang="en-US" altLang="en-US" sz="1600"/>
              <a:t>│</a:t>
            </a:r>
            <a:r>
              <a:rPr lang="en-US" altLang="zh-CN" sz="1600"/>
              <a:t>  userdata.ets                                                  </a:t>
            </a:r>
            <a:r>
              <a:rPr lang="en-US" altLang="en-US" sz="1600"/>
              <a:t>│</a:t>
            </a:r>
            <a:endParaRPr lang="en-US" altLang="en-US" sz="1600"/>
          </a:p>
          <a:p>
            <a:r>
              <a:rPr lang="en-US" altLang="en-US" sz="1600"/>
              <a:t>└─────────────────────────────────────┘</a:t>
            </a:r>
            <a:endParaRPr lang="en-US" altLang="zh-CN" sz="1600"/>
          </a:p>
        </p:txBody>
      </p:sp>
      <p:sp>
        <p:nvSpPr>
          <p:cNvPr id="7" name="矩形 6"/>
          <p:cNvSpPr/>
          <p:nvPr/>
        </p:nvSpPr>
        <p:spPr>
          <a:xfrm>
            <a:off x="3071495" y="393065"/>
            <a:ext cx="3093085" cy="448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en-US" altLang="zh-CN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</a:t>
            </a:r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个人主页模块介绍</a:t>
            </a:r>
            <a:endParaRPr lang="zh-CN" alt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395" y="1340485"/>
            <a:ext cx="2370455" cy="515810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834349" y="1751270"/>
            <a:ext cx="5357651" cy="5106730"/>
          </a:xfrm>
          <a:custGeom>
            <a:avLst/>
            <a:gdLst>
              <a:gd name="connsiteX0" fmla="*/ 3946358 w 5357651"/>
              <a:gd name="connsiteY0" fmla="*/ 0 h 5106730"/>
              <a:gd name="connsiteX1" fmla="*/ 5303248 w 5357651"/>
              <a:gd name="connsiteY1" fmla="*/ 239464 h 5106730"/>
              <a:gd name="connsiteX2" fmla="*/ 5357651 w 5357651"/>
              <a:gd name="connsiteY2" fmla="*/ 260915 h 5106730"/>
              <a:gd name="connsiteX3" fmla="*/ 5357651 w 5357651"/>
              <a:gd name="connsiteY3" fmla="*/ 5106730 h 5106730"/>
              <a:gd name="connsiteX4" fmla="*/ 174039 w 5357651"/>
              <a:gd name="connsiteY4" fmla="*/ 5106730 h 5106730"/>
              <a:gd name="connsiteX5" fmla="*/ 80176 w 5357651"/>
              <a:gd name="connsiteY5" fmla="*/ 4741687 h 5106730"/>
              <a:gd name="connsiteX6" fmla="*/ 0 w 5357651"/>
              <a:gd name="connsiteY6" fmla="*/ 3946358 h 5106730"/>
              <a:gd name="connsiteX7" fmla="*/ 3946358 w 5357651"/>
              <a:gd name="connsiteY7" fmla="*/ 0 h 5106730"/>
            </a:gdLst>
            <a:ahLst/>
            <a:cxnLst/>
            <a:rect l="l" t="t" r="r" b="b"/>
            <a:pathLst>
              <a:path w="5357651" h="5106730">
                <a:moveTo>
                  <a:pt x="3946358" y="0"/>
                </a:moveTo>
                <a:cubicBezTo>
                  <a:pt x="4423126" y="0"/>
                  <a:pt x="4880148" y="84547"/>
                  <a:pt x="5303248" y="239464"/>
                </a:cubicBezTo>
                <a:lnTo>
                  <a:pt x="5357651" y="260915"/>
                </a:lnTo>
                <a:lnTo>
                  <a:pt x="5357651" y="5106730"/>
                </a:lnTo>
                <a:lnTo>
                  <a:pt x="174039" y="5106730"/>
                </a:lnTo>
                <a:lnTo>
                  <a:pt x="80176" y="4741687"/>
                </a:lnTo>
                <a:cubicBezTo>
                  <a:pt x="27607" y="4484789"/>
                  <a:pt x="0" y="4218797"/>
                  <a:pt x="0" y="3946358"/>
                </a:cubicBezTo>
                <a:cubicBezTo>
                  <a:pt x="0" y="1766845"/>
                  <a:pt x="1766845" y="0"/>
                  <a:pt x="3946358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" y="0"/>
            <a:ext cx="6447095" cy="6858000"/>
          </a:xfrm>
          <a:custGeom>
            <a:avLst/>
            <a:gdLst>
              <a:gd name="connsiteX0" fmla="*/ 0 w 6447095"/>
              <a:gd name="connsiteY0" fmla="*/ 0 h 6858000"/>
              <a:gd name="connsiteX1" fmla="*/ 5479608 w 6447095"/>
              <a:gd name="connsiteY1" fmla="*/ 0 h 6858000"/>
              <a:gd name="connsiteX2" fmla="*/ 5647548 w 6447095"/>
              <a:gd name="connsiteY2" fmla="*/ 224582 h 6858000"/>
              <a:gd name="connsiteX3" fmla="*/ 6447095 w 6447095"/>
              <a:gd name="connsiteY3" fmla="*/ 2842123 h 6858000"/>
              <a:gd name="connsiteX4" fmla="*/ 4193064 w 6447095"/>
              <a:gd name="connsiteY4" fmla="*/ 6845973 h 6858000"/>
              <a:gd name="connsiteX5" fmla="*/ 4172146 w 6447095"/>
              <a:gd name="connsiteY5" fmla="*/ 6858000 h 6858000"/>
              <a:gd name="connsiteX6" fmla="*/ 0 w 6447095"/>
              <a:gd name="connsiteY6" fmla="*/ 6858000 h 6858000"/>
            </a:gdLst>
            <a:ahLst/>
            <a:cxnLst/>
            <a:rect l="l" t="t" r="r" b="b"/>
            <a:pathLst>
              <a:path w="6447095" h="6858000">
                <a:moveTo>
                  <a:pt x="0" y="0"/>
                </a:moveTo>
                <a:lnTo>
                  <a:pt x="5479608" y="0"/>
                </a:lnTo>
                <a:lnTo>
                  <a:pt x="5647548" y="224582"/>
                </a:lnTo>
                <a:cubicBezTo>
                  <a:pt x="6152341" y="971774"/>
                  <a:pt x="6447095" y="1872527"/>
                  <a:pt x="6447095" y="2842123"/>
                </a:cubicBezTo>
                <a:cubicBezTo>
                  <a:pt x="6447095" y="4538917"/>
                  <a:pt x="5544409" y="6024876"/>
                  <a:pt x="4193064" y="6845973"/>
                </a:cubicBezTo>
                <a:lnTo>
                  <a:pt x="41721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66002" y="231275"/>
            <a:ext cx="11847296" cy="6384758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"/>
          <a:srcRect l="15017" r="13894"/>
          <a:stretch>
            <a:fillRect/>
          </a:stretch>
        </p:blipFill>
        <p:spPr>
          <a:xfrm>
            <a:off x="7968615" y="4869180"/>
            <a:ext cx="1367790" cy="1352550"/>
          </a:xfrm>
          <a:prstGeom prst="rect">
            <a:avLst/>
          </a:prstGeom>
        </p:spPr>
      </p:pic>
      <p:sp>
        <p:nvSpPr>
          <p:cNvPr id="29" name="标题 1"/>
          <p:cNvSpPr txBox="1"/>
          <p:nvPr/>
        </p:nvSpPr>
        <p:spPr>
          <a:xfrm>
            <a:off x="262925" y="246413"/>
            <a:ext cx="9379603" cy="720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sx="102000" sy="102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272243" y="225304"/>
            <a:ext cx="257347" cy="51764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272243" y="88785"/>
            <a:ext cx="257347" cy="984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272243" y="0"/>
            <a:ext cx="257347" cy="550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4" name="图片 33" descr="b_7d4e4d990bc674edb07614d8c8274f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7455" y="380365"/>
            <a:ext cx="1896110" cy="1896110"/>
          </a:xfrm>
          <a:prstGeom prst="rect">
            <a:avLst/>
          </a:prstGeom>
        </p:spPr>
      </p:pic>
      <p:sp>
        <p:nvSpPr>
          <p:cNvPr id="35" name="标题 1"/>
          <p:cNvSpPr txBox="1"/>
          <p:nvPr/>
        </p:nvSpPr>
        <p:spPr>
          <a:xfrm>
            <a:off x="529618" y="380389"/>
            <a:ext cx="8060758" cy="46166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p>
            <a:pPr algn="l">
              <a:lnSpc>
                <a:spcPct val="110000"/>
              </a:lnSpc>
            </a:pPr>
            <a:r>
              <a:rPr kumimoji="1" lang="zh-CN" altLang="en-US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个人成果</a:t>
            </a: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展示</a:t>
            </a:r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72415" y="980440"/>
            <a:ext cx="3551555" cy="32010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buClrTx/>
              <a:buSzTx/>
              <a:buFontTx/>
            </a:pPr>
            <a:r>
              <a:rPr lang="zh-CN" altLang="en-US" sz="1600"/>
              <a:t>2.2 核</a:t>
            </a:r>
            <a:r>
              <a:rPr lang="zh-CN" altLang="en-US" sz="1600">
                <a:sym typeface="+mn-ea"/>
              </a:rPr>
              <a:t>心组件关系</a:t>
            </a:r>
            <a:endParaRPr lang="zh-CN" altLang="en-US" sz="1600"/>
          </a:p>
          <a:p>
            <a:pPr algn="l">
              <a:buClrTx/>
              <a:buSzTx/>
              <a:buFontTx/>
            </a:pPr>
            <a:r>
              <a:rPr lang="zh-CN" altLang="en-US" sz="1600">
                <a:sym typeface="+mn-ea"/>
              </a:rPr>
              <a:t>```mermaid</a:t>
            </a:r>
            <a:endParaRPr lang="zh-CN" altLang="en-US" sz="1600"/>
          </a:p>
          <a:p>
            <a:pPr algn="l">
              <a:buClrTx/>
              <a:buSzTx/>
              <a:buFontTx/>
            </a:pPr>
            <a:r>
              <a:rPr lang="zh-CN" altLang="en-US" sz="1600">
                <a:sym typeface="+mn-ea"/>
              </a:rPr>
              <a:t>graph TD</a:t>
            </a:r>
            <a:endParaRPr lang="zh-CN" altLang="en-US" sz="1600"/>
          </a:p>
          <a:p>
            <a:pPr algn="l">
              <a:buClrTx/>
              <a:buSzTx/>
              <a:buFontTx/>
            </a:pPr>
            <a:r>
              <a:rPr lang="zh-CN" altLang="en-US" sz="1600">
                <a:sym typeface="+mn-ea"/>
              </a:rPr>
              <a:t>    [ProfilePage] --&gt; [ApiService]</a:t>
            </a:r>
            <a:endParaRPr lang="zh-CN" altLang="en-US" sz="1600"/>
          </a:p>
          <a:p>
            <a:pPr algn="l">
              <a:buClrTx/>
              <a:buSzTx/>
              <a:buFontTx/>
            </a:pPr>
            <a:r>
              <a:rPr lang="zh-CN" altLang="en-US" sz="1600">
                <a:sym typeface="+mn-ea"/>
              </a:rPr>
              <a:t>    [infopage] --&gt; </a:t>
            </a:r>
            <a:r>
              <a:rPr lang="zh-CN" altLang="en-US" sz="1600">
                <a:sym typeface="+mn-ea"/>
              </a:rPr>
              <a:t>[ApiService]</a:t>
            </a:r>
            <a:endParaRPr lang="zh-CN" altLang="en-US" sz="1600"/>
          </a:p>
          <a:p>
            <a:pPr algn="l">
              <a:buClrTx/>
              <a:buSzTx/>
              <a:buFontTx/>
            </a:pPr>
            <a:r>
              <a:rPr lang="zh-CN" altLang="en-US" sz="1600">
                <a:sym typeface="+mn-ea"/>
              </a:rPr>
              <a:t>    </a:t>
            </a:r>
            <a:r>
              <a:rPr lang="zh-CN" altLang="en-US" sz="1600">
                <a:sym typeface="+mn-ea"/>
              </a:rPr>
              <a:t>[yourpage]</a:t>
            </a:r>
            <a:r>
              <a:rPr lang="zh-CN" altLang="en-US" sz="1600">
                <a:sym typeface="+mn-ea"/>
              </a:rPr>
              <a:t> --&gt; </a:t>
            </a:r>
            <a:r>
              <a:rPr lang="zh-CN" altLang="en-US" sz="1600">
                <a:sym typeface="+mn-ea"/>
              </a:rPr>
              <a:t>[ApiService]</a:t>
            </a:r>
            <a:endParaRPr lang="zh-CN" altLang="en-US" sz="1600"/>
          </a:p>
          <a:p>
            <a:pPr algn="l">
              <a:buClrTx/>
              <a:buSzTx/>
              <a:buFontTx/>
            </a:pPr>
            <a:r>
              <a:rPr lang="zh-CN" altLang="en-US" sz="1600">
                <a:sym typeface="+mn-ea"/>
              </a:rPr>
              <a:t>    </a:t>
            </a:r>
            <a:r>
              <a:rPr lang="zh-CN" altLang="en-US" sz="1600">
                <a:sym typeface="+mn-ea"/>
              </a:rPr>
              <a:t>[ApiService]</a:t>
            </a:r>
            <a:r>
              <a:rPr lang="zh-CN" altLang="en-US" sz="1600">
                <a:sym typeface="+mn-ea"/>
              </a:rPr>
              <a:t> --&gt; [Backend API]</a:t>
            </a:r>
            <a:endParaRPr lang="zh-CN" altLang="en-US" sz="1600"/>
          </a:p>
          <a:p>
            <a:pPr algn="l">
              <a:buClrTx/>
              <a:buSzTx/>
              <a:buFontTx/>
            </a:pPr>
            <a:r>
              <a:rPr lang="zh-CN" altLang="en-US" sz="1600">
                <a:sym typeface="+mn-ea"/>
              </a:rPr>
              <a:t>    </a:t>
            </a:r>
            <a:r>
              <a:rPr lang="zh-CN" altLang="en-US" sz="1600">
                <a:sym typeface="+mn-ea"/>
              </a:rPr>
              <a:t>[infopage]</a:t>
            </a:r>
            <a:r>
              <a:rPr lang="zh-CN" altLang="en-US" sz="1600">
                <a:sym typeface="+mn-ea"/>
              </a:rPr>
              <a:t> --&gt; [OSSService]</a:t>
            </a:r>
            <a:endParaRPr lang="zh-CN" altLang="en-US" sz="1600"/>
          </a:p>
          <a:p>
            <a:pPr algn="l">
              <a:buClrTx/>
              <a:buSzTx/>
              <a:buFontTx/>
            </a:pPr>
            <a:r>
              <a:rPr lang="zh-CN" altLang="en-US" sz="1600">
                <a:sym typeface="+mn-ea"/>
              </a:rPr>
              <a:t>    </a:t>
            </a:r>
            <a:r>
              <a:rPr lang="zh-CN" altLang="en-US" sz="1600">
                <a:sym typeface="+mn-ea"/>
              </a:rPr>
              <a:t>[OSSService]</a:t>
            </a:r>
            <a:r>
              <a:rPr lang="zh-CN" altLang="en-US" sz="1600">
                <a:sym typeface="+mn-ea"/>
              </a:rPr>
              <a:t> --&gt; [OSS Storage]</a:t>
            </a:r>
            <a:endParaRPr lang="zh-CN" altLang="en-US" sz="1600"/>
          </a:p>
          <a:p>
            <a:pPr algn="l">
              <a:buClrTx/>
              <a:buSzTx/>
              <a:buFontTx/>
            </a:pPr>
            <a:r>
              <a:rPr lang="zh-CN" altLang="en-US" sz="1600">
                <a:sym typeface="+mn-ea"/>
              </a:rPr>
              <a:t>    [globalUserData] --&gt;</a:t>
            </a:r>
            <a:r>
              <a:rPr lang="zh-CN" altLang="en-US" sz="1600">
                <a:sym typeface="+mn-ea"/>
              </a:rPr>
              <a:t> [ProfilePage]</a:t>
            </a:r>
            <a:endParaRPr lang="zh-CN" altLang="en-US" sz="1600"/>
          </a:p>
          <a:p>
            <a:pPr algn="l">
              <a:buClrTx/>
              <a:buSzTx/>
              <a:buFontTx/>
            </a:pPr>
            <a:r>
              <a:rPr lang="zh-CN" altLang="en-US" sz="1600">
                <a:sym typeface="+mn-ea"/>
              </a:rPr>
              <a:t>    </a:t>
            </a:r>
            <a:r>
              <a:rPr lang="zh-CN" altLang="en-US" sz="1600">
                <a:sym typeface="+mn-ea"/>
              </a:rPr>
              <a:t>[globalUserData]</a:t>
            </a:r>
            <a:r>
              <a:rPr lang="zh-CN" altLang="en-US" sz="1600">
                <a:sym typeface="+mn-ea"/>
              </a:rPr>
              <a:t> --&gt; </a:t>
            </a:r>
            <a:r>
              <a:rPr lang="zh-CN" altLang="en-US" sz="1600">
                <a:sym typeface="+mn-ea"/>
              </a:rPr>
              <a:t> [infopage]</a:t>
            </a:r>
            <a:endParaRPr lang="zh-CN" altLang="en-US" sz="1600"/>
          </a:p>
          <a:p>
            <a:pPr algn="l">
              <a:buClrTx/>
              <a:buSzTx/>
              <a:buFontTx/>
            </a:pPr>
            <a:r>
              <a:rPr lang="zh-CN" altLang="en-US" sz="1600">
                <a:sym typeface="+mn-ea"/>
              </a:rPr>
              <a:t>    </a:t>
            </a:r>
            <a:r>
              <a:rPr lang="zh-CN" altLang="en-US" sz="1600">
                <a:sym typeface="+mn-ea"/>
              </a:rPr>
              <a:t>[globalUserData]</a:t>
            </a:r>
            <a:r>
              <a:rPr lang="zh-CN" altLang="en-US" sz="1600">
                <a:sym typeface="+mn-ea"/>
              </a:rPr>
              <a:t> --&gt;</a:t>
            </a:r>
            <a:r>
              <a:rPr lang="en-US" altLang="zh-CN" sz="1600">
                <a:sym typeface="+mn-ea"/>
              </a:rPr>
              <a:t> </a:t>
            </a:r>
            <a:r>
              <a:rPr lang="zh-CN" altLang="en-US" sz="1600">
                <a:sym typeface="+mn-ea"/>
              </a:rPr>
              <a:t> </a:t>
            </a:r>
            <a:r>
              <a:rPr lang="zh-CN" altLang="en-US" sz="1600">
                <a:sym typeface="+mn-ea"/>
              </a:rPr>
              <a:t>[yourpage]</a:t>
            </a:r>
            <a:endParaRPr lang="zh-CN" altLang="en-US" sz="1600"/>
          </a:p>
          <a:p>
            <a:pPr algn="l">
              <a:buClrTx/>
              <a:buSzTx/>
              <a:buFontTx/>
            </a:pPr>
            <a:r>
              <a:rPr lang="zh-CN" altLang="en-US" sz="1600">
                <a:sym typeface="+mn-ea"/>
              </a:rPr>
              <a:t>```</a:t>
            </a:r>
            <a:endParaRPr lang="zh-CN" altLang="en-US" sz="1600"/>
          </a:p>
        </p:txBody>
      </p:sp>
      <p:sp>
        <p:nvSpPr>
          <p:cNvPr id="7" name="矩形 6"/>
          <p:cNvSpPr/>
          <p:nvPr/>
        </p:nvSpPr>
        <p:spPr>
          <a:xfrm>
            <a:off x="3071495" y="393065"/>
            <a:ext cx="3093085" cy="448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en-US" altLang="zh-CN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</a:t>
            </a:r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个人主页模块介绍</a:t>
            </a:r>
            <a:endParaRPr lang="zh-CN" alt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95775" y="1167130"/>
            <a:ext cx="3551555" cy="52247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buClrTx/>
              <a:buSzTx/>
              <a:buFontTx/>
            </a:pPr>
            <a:endParaRPr lang="zh-CN" altLang="en-US" sz="1600"/>
          </a:p>
          <a:p>
            <a:pPr algn="l">
              <a:buClrTx/>
              <a:buSzTx/>
              <a:buFontTx/>
            </a:pPr>
            <a:r>
              <a:rPr lang="zh-CN" altLang="en-US" sz="1600">
                <a:sym typeface="+mn-ea"/>
              </a:rPr>
              <a:t>3. 功能模块</a:t>
            </a:r>
            <a:endParaRPr lang="zh-CN" altLang="en-US" sz="1600"/>
          </a:p>
          <a:p>
            <a:pPr algn="l">
              <a:buClrTx/>
              <a:buSzTx/>
              <a:buFontTx/>
            </a:pPr>
            <a:r>
              <a:rPr lang="zh-CN" altLang="en-US" sz="1600">
                <a:sym typeface="+mn-ea"/>
              </a:rPr>
              <a:t>功能特性</a:t>
            </a:r>
            <a:endParaRPr lang="zh-CN" altLang="en-US" sz="1600"/>
          </a:p>
          <a:p>
            <a:pPr algn="l">
              <a:buClrTx/>
              <a:buSzTx/>
              <a:buFontTx/>
            </a:pPr>
            <a:r>
              <a:rPr lang="zh-CN" altLang="en-US" sz="1600">
                <a:sym typeface="+mn-ea"/>
              </a:rPr>
              <a:t>动态主色提取：从角色图片中提取主色调作为背景</a:t>
            </a:r>
            <a:endParaRPr lang="zh-CN" altLang="en-US" sz="1600"/>
          </a:p>
          <a:p>
            <a:pPr algn="l">
              <a:buClrTx/>
              <a:buSzTx/>
              <a:buFontTx/>
            </a:pPr>
            <a:r>
              <a:rPr lang="zh-CN" altLang="en-US" sz="1600">
                <a:sym typeface="+mn-ea"/>
              </a:rPr>
              <a:t>响应式布局：上半部分图片，下半部分信息</a:t>
            </a:r>
            <a:endParaRPr lang="zh-CN" altLang="en-US" sz="1600"/>
          </a:p>
          <a:p>
            <a:pPr algn="l">
              <a:buClrTx/>
              <a:buSzTx/>
              <a:buFontTx/>
            </a:pPr>
            <a:r>
              <a:rPr lang="zh-CN" altLang="en-US" sz="1600">
                <a:sym typeface="+mn-ea"/>
              </a:rPr>
              <a:t>加载状态管理：优雅的加载动画</a:t>
            </a:r>
            <a:endParaRPr lang="zh-CN" altLang="en-US" sz="1600"/>
          </a:p>
          <a:p>
            <a:pPr algn="l">
              <a:buClrTx/>
              <a:buSzTx/>
              <a:buFontTx/>
            </a:pPr>
            <a:r>
              <a:rPr lang="zh-CN" altLang="en-US" sz="1600">
                <a:sym typeface="+mn-ea"/>
              </a:rPr>
              <a:t>3.</a:t>
            </a:r>
            <a:r>
              <a:rPr lang="en-US" altLang="zh-CN" sz="1600">
                <a:sym typeface="+mn-ea"/>
              </a:rPr>
              <a:t>1</a:t>
            </a:r>
            <a:r>
              <a:rPr lang="zh-CN" altLang="en-US" sz="1600">
                <a:sym typeface="+mn-ea"/>
              </a:rPr>
              <a:t>用户个人信息页 (infopage.ets)</a:t>
            </a:r>
            <a:endParaRPr lang="zh-CN" altLang="en-US" sz="1600"/>
          </a:p>
          <a:p>
            <a:pPr algn="l">
              <a:buClrTx/>
              <a:buSzTx/>
              <a:buFontTx/>
            </a:pPr>
            <a:r>
              <a:rPr lang="zh-CN" altLang="en-US" sz="1600">
                <a:sym typeface="+mn-ea"/>
              </a:rPr>
              <a:t>功能特性</a:t>
            </a:r>
            <a:endParaRPr lang="zh-CN" altLang="en-US" sz="1600"/>
          </a:p>
          <a:p>
            <a:pPr algn="l">
              <a:buClrTx/>
              <a:buSzTx/>
              <a:buFontTx/>
            </a:pPr>
            <a:r>
              <a:rPr lang="zh-CN" altLang="en-US" sz="1600">
                <a:sym typeface="+mn-ea"/>
              </a:rPr>
              <a:t>头像管理：上传、预览、AI生成头像</a:t>
            </a:r>
            <a:endParaRPr lang="zh-CN" altLang="en-US" sz="1600"/>
          </a:p>
          <a:p>
            <a:pPr algn="l">
              <a:buClrTx/>
              <a:buSzTx/>
              <a:buFontTx/>
            </a:pPr>
            <a:r>
              <a:rPr lang="zh-CN" altLang="en-US" sz="1600">
                <a:sym typeface="+mn-ea"/>
              </a:rPr>
              <a:t>信息编辑：用户名、性别、个性签名编辑</a:t>
            </a:r>
            <a:endParaRPr lang="zh-CN" altLang="en-US" sz="1600"/>
          </a:p>
          <a:p>
            <a:pPr algn="l">
              <a:buClrTx/>
              <a:buSzTx/>
              <a:buFontTx/>
            </a:pPr>
            <a:r>
              <a:rPr lang="zh-CN" altLang="en-US" sz="1600">
                <a:sym typeface="+mn-ea"/>
              </a:rPr>
              <a:t>隐私设置：隐私可见性控制</a:t>
            </a:r>
            <a:endParaRPr lang="zh-CN" altLang="en-US" sz="1600"/>
          </a:p>
          <a:p>
            <a:pPr algn="l">
              <a:buClrTx/>
              <a:buSzTx/>
              <a:buFontTx/>
            </a:pPr>
            <a:r>
              <a:rPr lang="zh-CN" altLang="en-US" sz="1600">
                <a:sym typeface="+mn-ea"/>
              </a:rPr>
              <a:t>异步加载：不阻塞UI的数据加载</a:t>
            </a:r>
            <a:endParaRPr lang="zh-CN" altLang="en-US" sz="1600"/>
          </a:p>
          <a:p>
            <a:pPr algn="l">
              <a:buClrTx/>
              <a:buSzTx/>
              <a:buFontTx/>
            </a:pPr>
            <a:endParaRPr lang="zh-CN" altLang="en-US" sz="1600"/>
          </a:p>
        </p:txBody>
      </p:sp>
      <p:sp>
        <p:nvSpPr>
          <p:cNvPr id="9" name="文本框 8"/>
          <p:cNvSpPr txBox="1"/>
          <p:nvPr/>
        </p:nvSpPr>
        <p:spPr>
          <a:xfrm>
            <a:off x="479425" y="4149090"/>
            <a:ext cx="3551555" cy="20593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buClrTx/>
              <a:buSzTx/>
              <a:buFontTx/>
            </a:pPr>
            <a:r>
              <a:rPr lang="zh-CN" altLang="en-US" sz="1600"/>
              <a:t>GlobalUserData - 全局状态管理</a:t>
            </a:r>
            <a:endParaRPr lang="zh-CN" altLang="en-US" sz="1600"/>
          </a:p>
          <a:p>
            <a:pPr algn="l">
              <a:buClrTx/>
              <a:buSzTx/>
              <a:buFontTx/>
            </a:pPr>
            <a:r>
              <a:rPr lang="zh-CN" altLang="en-US" sz="1600"/>
              <a:t>设计理念：采用单例模式，确保整个应用只有一个用户数据实例</a:t>
            </a:r>
            <a:r>
              <a:rPr lang="en-US" altLang="zh-CN" sz="1600"/>
              <a:t>;</a:t>
            </a:r>
            <a:r>
              <a:rPr lang="zh-CN" altLang="en-US" sz="1600"/>
              <a:t>提供全局状态管理，所有页面共享用户信息</a:t>
            </a:r>
            <a:r>
              <a:rPr lang="en-US" altLang="zh-CN" sz="1600"/>
              <a:t>.</a:t>
            </a:r>
            <a:endParaRPr lang="en-US" altLang="zh-CN" sz="1600"/>
          </a:p>
          <a:p>
            <a:pPr algn="l">
              <a:buClrTx/>
              <a:buSzTx/>
              <a:buFontTx/>
            </a:pPr>
            <a:r>
              <a:rPr lang="en-US" altLang="zh-CN" sz="1600"/>
              <a:t> APIService - </a:t>
            </a:r>
            <a:r>
              <a:rPr lang="zh-CN" altLang="en-US" sz="1600"/>
              <a:t>网络服务层</a:t>
            </a:r>
            <a:endParaRPr lang="zh-CN" altLang="en-US" sz="1600"/>
          </a:p>
          <a:p>
            <a:pPr algn="l">
              <a:buClrTx/>
              <a:buSzTx/>
              <a:buFontTx/>
            </a:pPr>
            <a:r>
              <a:rPr lang="zh-CN" altLang="en-US" sz="1600"/>
              <a:t>设计理念：静态类设计，提供统一的网络请求接口</a:t>
            </a:r>
            <a:r>
              <a:rPr lang="en-US" altLang="zh-CN" sz="1600"/>
              <a:t>;</a:t>
            </a:r>
            <a:r>
              <a:rPr lang="zh-CN" altLang="en-US" sz="1600"/>
              <a:t>封装</a:t>
            </a:r>
            <a:r>
              <a:rPr lang="en-US" altLang="zh-CN" sz="1600"/>
              <a:t>HTTP</a:t>
            </a:r>
            <a:r>
              <a:rPr lang="zh-CN" altLang="en-US" sz="1600"/>
              <a:t>请求逻辑，处理错误和响应数据</a:t>
            </a:r>
            <a:r>
              <a:rPr lang="en-US" altLang="zh-CN" sz="1600"/>
              <a:t>;</a:t>
            </a:r>
            <a:r>
              <a:rPr lang="zh-CN" altLang="en-US" sz="1600"/>
              <a:t>自动同步数据到</a:t>
            </a:r>
            <a:r>
              <a:rPr lang="en-US" altLang="zh-CN" sz="1600"/>
              <a:t>GlobalUserData</a:t>
            </a:r>
            <a:endParaRPr lang="en-US" altLang="zh-CN" sz="1600"/>
          </a:p>
          <a:p>
            <a:pPr algn="l">
              <a:buClrTx/>
              <a:buSzTx/>
              <a:buFontTx/>
            </a:pPr>
            <a:endParaRPr lang="en-US" altLang="zh-CN" sz="160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rcRect l="24397" t="22689" r="24134"/>
          <a:stretch>
            <a:fillRect/>
          </a:stretch>
        </p:blipFill>
        <p:spPr>
          <a:xfrm>
            <a:off x="7967980" y="2060575"/>
            <a:ext cx="1367790" cy="129603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"/>
          <a:srcRect l="15017" r="13894"/>
          <a:stretch>
            <a:fillRect/>
          </a:stretch>
        </p:blipFill>
        <p:spPr>
          <a:xfrm>
            <a:off x="7960360" y="3429000"/>
            <a:ext cx="1367790" cy="135255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730" y="5085080"/>
            <a:ext cx="1209675" cy="115252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5"/>
          <a:srcRect t="2154"/>
          <a:stretch>
            <a:fillRect/>
          </a:stretch>
        </p:blipFill>
        <p:spPr>
          <a:xfrm>
            <a:off x="10055860" y="2355850"/>
            <a:ext cx="1969770" cy="426021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834349" y="1751270"/>
            <a:ext cx="5357651" cy="5106730"/>
          </a:xfrm>
          <a:custGeom>
            <a:avLst/>
            <a:gdLst>
              <a:gd name="connsiteX0" fmla="*/ 3946358 w 5357651"/>
              <a:gd name="connsiteY0" fmla="*/ 0 h 5106730"/>
              <a:gd name="connsiteX1" fmla="*/ 5303248 w 5357651"/>
              <a:gd name="connsiteY1" fmla="*/ 239464 h 5106730"/>
              <a:gd name="connsiteX2" fmla="*/ 5357651 w 5357651"/>
              <a:gd name="connsiteY2" fmla="*/ 260915 h 5106730"/>
              <a:gd name="connsiteX3" fmla="*/ 5357651 w 5357651"/>
              <a:gd name="connsiteY3" fmla="*/ 5106730 h 5106730"/>
              <a:gd name="connsiteX4" fmla="*/ 174039 w 5357651"/>
              <a:gd name="connsiteY4" fmla="*/ 5106730 h 5106730"/>
              <a:gd name="connsiteX5" fmla="*/ 80176 w 5357651"/>
              <a:gd name="connsiteY5" fmla="*/ 4741687 h 5106730"/>
              <a:gd name="connsiteX6" fmla="*/ 0 w 5357651"/>
              <a:gd name="connsiteY6" fmla="*/ 3946358 h 5106730"/>
              <a:gd name="connsiteX7" fmla="*/ 3946358 w 5357651"/>
              <a:gd name="connsiteY7" fmla="*/ 0 h 5106730"/>
            </a:gdLst>
            <a:ahLst/>
            <a:cxnLst/>
            <a:rect l="l" t="t" r="r" b="b"/>
            <a:pathLst>
              <a:path w="5357651" h="5106730">
                <a:moveTo>
                  <a:pt x="3946358" y="0"/>
                </a:moveTo>
                <a:cubicBezTo>
                  <a:pt x="4423126" y="0"/>
                  <a:pt x="4880148" y="84547"/>
                  <a:pt x="5303248" y="239464"/>
                </a:cubicBezTo>
                <a:lnTo>
                  <a:pt x="5357651" y="260915"/>
                </a:lnTo>
                <a:lnTo>
                  <a:pt x="5357651" y="5106730"/>
                </a:lnTo>
                <a:lnTo>
                  <a:pt x="174039" y="5106730"/>
                </a:lnTo>
                <a:lnTo>
                  <a:pt x="80176" y="4741687"/>
                </a:lnTo>
                <a:cubicBezTo>
                  <a:pt x="27607" y="4484789"/>
                  <a:pt x="0" y="4218797"/>
                  <a:pt x="0" y="3946358"/>
                </a:cubicBezTo>
                <a:cubicBezTo>
                  <a:pt x="0" y="1766845"/>
                  <a:pt x="1766845" y="0"/>
                  <a:pt x="3946358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" y="0"/>
            <a:ext cx="6447095" cy="6858000"/>
          </a:xfrm>
          <a:custGeom>
            <a:avLst/>
            <a:gdLst>
              <a:gd name="connsiteX0" fmla="*/ 0 w 6447095"/>
              <a:gd name="connsiteY0" fmla="*/ 0 h 6858000"/>
              <a:gd name="connsiteX1" fmla="*/ 5479608 w 6447095"/>
              <a:gd name="connsiteY1" fmla="*/ 0 h 6858000"/>
              <a:gd name="connsiteX2" fmla="*/ 5647548 w 6447095"/>
              <a:gd name="connsiteY2" fmla="*/ 224582 h 6858000"/>
              <a:gd name="connsiteX3" fmla="*/ 6447095 w 6447095"/>
              <a:gd name="connsiteY3" fmla="*/ 2842123 h 6858000"/>
              <a:gd name="connsiteX4" fmla="*/ 4193064 w 6447095"/>
              <a:gd name="connsiteY4" fmla="*/ 6845973 h 6858000"/>
              <a:gd name="connsiteX5" fmla="*/ 4172146 w 6447095"/>
              <a:gd name="connsiteY5" fmla="*/ 6858000 h 6858000"/>
              <a:gd name="connsiteX6" fmla="*/ 0 w 6447095"/>
              <a:gd name="connsiteY6" fmla="*/ 6858000 h 6858000"/>
            </a:gdLst>
            <a:ahLst/>
            <a:cxnLst/>
            <a:rect l="l" t="t" r="r" b="b"/>
            <a:pathLst>
              <a:path w="6447095" h="6858000">
                <a:moveTo>
                  <a:pt x="0" y="0"/>
                </a:moveTo>
                <a:lnTo>
                  <a:pt x="5479608" y="0"/>
                </a:lnTo>
                <a:lnTo>
                  <a:pt x="5647548" y="224582"/>
                </a:lnTo>
                <a:cubicBezTo>
                  <a:pt x="6152341" y="971774"/>
                  <a:pt x="6447095" y="1872527"/>
                  <a:pt x="6447095" y="2842123"/>
                </a:cubicBezTo>
                <a:cubicBezTo>
                  <a:pt x="6447095" y="4538917"/>
                  <a:pt x="5544409" y="6024876"/>
                  <a:pt x="4193064" y="6845973"/>
                </a:cubicBezTo>
                <a:lnTo>
                  <a:pt x="41721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66002" y="231275"/>
            <a:ext cx="11847296" cy="6384758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262925" y="246413"/>
            <a:ext cx="9379603" cy="720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sx="102000" sy="102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272243" y="225304"/>
            <a:ext cx="257347" cy="51764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272243" y="88785"/>
            <a:ext cx="257347" cy="984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272243" y="0"/>
            <a:ext cx="257347" cy="550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4" name="图片 33" descr="b_7d4e4d990bc674edb07614d8c8274f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54360" y="225425"/>
            <a:ext cx="1259205" cy="1259205"/>
          </a:xfrm>
          <a:prstGeom prst="rect">
            <a:avLst/>
          </a:prstGeom>
        </p:spPr>
      </p:pic>
      <p:sp>
        <p:nvSpPr>
          <p:cNvPr id="35" name="标题 1"/>
          <p:cNvSpPr txBox="1"/>
          <p:nvPr/>
        </p:nvSpPr>
        <p:spPr>
          <a:xfrm>
            <a:off x="529618" y="380389"/>
            <a:ext cx="8060758" cy="46166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p>
            <a:pPr algn="l">
              <a:lnSpc>
                <a:spcPct val="110000"/>
              </a:lnSpc>
            </a:pPr>
            <a:r>
              <a:rPr kumimoji="1" lang="zh-CN" altLang="en-US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个人成果</a:t>
            </a: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展示</a:t>
            </a:r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35280" y="1484630"/>
            <a:ext cx="9330690" cy="5149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数据流设计</a:t>
            </a:r>
            <a:r>
              <a:rPr lang="en-US" altLang="zh-CN"/>
              <a:t>,</a:t>
            </a:r>
            <a:r>
              <a:rPr lang="zh-CN" altLang="en-US"/>
              <a:t>数据流向图</a:t>
            </a:r>
            <a:r>
              <a:rPr lang="en-US" altLang="zh-CN"/>
              <a:t>:</a:t>
            </a:r>
            <a:endParaRPr lang="zh-CN" altLang="en-US"/>
          </a:p>
          <a:p>
            <a:r>
              <a:rPr lang="en-US" altLang="zh-CN"/>
              <a:t>```mermaid</a:t>
            </a:r>
            <a:endParaRPr lang="en-US" altLang="zh-CN"/>
          </a:p>
          <a:p>
            <a:r>
              <a:rPr lang="en-US" altLang="zh-CN"/>
              <a:t>    sequenceDiagram</a:t>
            </a:r>
            <a:endParaRPr lang="en-US" altLang="zh-CN"/>
          </a:p>
          <a:p>
            <a:r>
              <a:rPr lang="en-US" altLang="zh-CN"/>
              <a:t>    UI &gt; </a:t>
            </a:r>
            <a:r>
              <a:rPr lang="zh-CN" altLang="en-US"/>
              <a:t>用户界面</a:t>
            </a:r>
            <a:endParaRPr lang="zh-CN" altLang="en-US"/>
          </a:p>
          <a:p>
            <a:r>
              <a:rPr lang="en-US" altLang="zh-CN"/>
              <a:t>    Global &gt; </a:t>
            </a:r>
            <a:r>
              <a:rPr lang="zh-CN" altLang="en-US"/>
              <a:t>全局数据</a:t>
            </a:r>
            <a:endParaRPr lang="zh-CN" altLang="en-US"/>
          </a:p>
          <a:p>
            <a:r>
              <a:rPr lang="en-US" altLang="zh-CN"/>
              <a:t>    API &gt; API</a:t>
            </a:r>
            <a:r>
              <a:rPr lang="zh-CN" altLang="en-US"/>
              <a:t>服务</a:t>
            </a:r>
            <a:endParaRPr lang="zh-CN" altLang="en-US"/>
          </a:p>
          <a:p>
            <a:r>
              <a:rPr lang="en-US" altLang="zh-CN"/>
              <a:t>    Backend &gt; </a:t>
            </a:r>
            <a:r>
              <a:rPr lang="zh-CN" altLang="en-US"/>
              <a:t>后端服务</a:t>
            </a:r>
            <a:endParaRPr lang="zh-CN" altLang="en-US"/>
          </a:p>
          <a:p>
            <a:r>
              <a:rPr lang="en-US" altLang="zh-CN"/>
              <a:t>    OSS &gt; OSS</a:t>
            </a:r>
            <a:r>
              <a:rPr lang="zh-CN" altLang="en-US"/>
              <a:t>存储</a:t>
            </a:r>
            <a:endParaRPr lang="zh-CN" altLang="en-US"/>
          </a:p>
          <a:p>
            <a:r>
              <a:rPr lang="en-US" altLang="zh-CN"/>
              <a:t>    UI-&gt;&gt;Global: </a:t>
            </a:r>
            <a:r>
              <a:rPr lang="zh-CN" altLang="en-US"/>
              <a:t>初始化用户数据</a:t>
            </a:r>
            <a:endParaRPr lang="zh-CN" altLang="en-US"/>
          </a:p>
          <a:p>
            <a:r>
              <a:rPr lang="en-US" altLang="zh-CN"/>
              <a:t>    Global-&gt;&gt;UI: </a:t>
            </a:r>
            <a:r>
              <a:rPr lang="zh-CN" altLang="en-US"/>
              <a:t>返回基础信息</a:t>
            </a:r>
            <a:endParaRPr lang="zh-CN" altLang="en-US"/>
          </a:p>
          <a:p>
            <a:r>
              <a:rPr lang="en-US" altLang="zh-CN"/>
              <a:t>    UI-&gt;&gt;API: </a:t>
            </a:r>
            <a:r>
              <a:rPr lang="zh-CN" altLang="en-US"/>
              <a:t>异步请求详细信息</a:t>
            </a:r>
            <a:endParaRPr lang="zh-CN" altLang="en-US"/>
          </a:p>
          <a:p>
            <a:r>
              <a:rPr lang="en-US" altLang="zh-CN"/>
              <a:t>    API-&gt;&gt;Backend: HTTP</a:t>
            </a:r>
            <a:r>
              <a:rPr lang="zh-CN" altLang="en-US"/>
              <a:t>请求</a:t>
            </a:r>
            <a:endParaRPr lang="zh-CN" altLang="en-US"/>
          </a:p>
          <a:p>
            <a:r>
              <a:rPr lang="en-US" altLang="zh-CN"/>
              <a:t>    Backend-&gt;&gt;API: </a:t>
            </a:r>
            <a:r>
              <a:rPr lang="zh-CN" altLang="en-US"/>
              <a:t>返回用户数据</a:t>
            </a:r>
            <a:endParaRPr lang="zh-CN" altLang="en-US"/>
          </a:p>
          <a:p>
            <a:r>
              <a:rPr lang="en-US" altLang="zh-CN"/>
              <a:t>    API-&gt;&gt;UI: </a:t>
            </a:r>
            <a:r>
              <a:rPr lang="zh-CN" altLang="en-US"/>
              <a:t>更新用户信息</a:t>
            </a:r>
            <a:endParaRPr lang="zh-CN" altLang="en-US"/>
          </a:p>
          <a:p>
            <a:r>
              <a:rPr lang="en-US" altLang="zh-CN"/>
              <a:t>    UI-&gt;&gt;OSS: </a:t>
            </a:r>
            <a:r>
              <a:rPr lang="zh-CN" altLang="en-US"/>
              <a:t>上传头像</a:t>
            </a:r>
            <a:r>
              <a:rPr lang="en-US" altLang="zh-CN"/>
              <a:t>(</a:t>
            </a:r>
            <a:r>
              <a:rPr lang="en-US" altLang="zh-CN">
                <a:sym typeface="+mn-ea"/>
              </a:rPr>
              <a:t>Backend</a:t>
            </a:r>
            <a:r>
              <a:rPr lang="zh-CN" altLang="en-US">
                <a:sym typeface="+mn-ea"/>
              </a:rPr>
              <a:t>作为中间层</a:t>
            </a:r>
            <a:r>
              <a:rPr lang="en-US" altLang="zh-CN"/>
              <a:t>)</a:t>
            </a:r>
            <a:endParaRPr lang="zh-CN" altLang="en-US"/>
          </a:p>
          <a:p>
            <a:r>
              <a:rPr lang="en-US" altLang="zh-CN"/>
              <a:t>    OSS-&gt;&gt;Backend: </a:t>
            </a:r>
            <a:r>
              <a:rPr lang="zh-CN" altLang="en-US"/>
              <a:t>保存头像</a:t>
            </a:r>
            <a:r>
              <a:rPr lang="en-US" altLang="zh-CN"/>
              <a:t>URL</a:t>
            </a:r>
            <a:endParaRPr lang="en-US" altLang="zh-CN"/>
          </a:p>
          <a:p>
            <a:r>
              <a:rPr lang="en-US" altLang="zh-CN"/>
              <a:t>    Backend-&gt;&gt;API: </a:t>
            </a:r>
            <a:r>
              <a:rPr lang="zh-CN" altLang="en-US"/>
              <a:t>更新用户信息</a:t>
            </a:r>
            <a:endParaRPr lang="zh-CN" altLang="en-US"/>
          </a:p>
          <a:p>
            <a:r>
              <a:rPr lang="en-US" altLang="zh-CN"/>
              <a:t>    API-&gt;&gt;UI: </a:t>
            </a:r>
            <a:r>
              <a:rPr lang="zh-CN" altLang="en-US"/>
              <a:t>同步头像信息</a:t>
            </a:r>
            <a:endParaRPr lang="zh-CN" altLang="en-US"/>
          </a:p>
          <a:p>
            <a:r>
              <a:rPr lang="en-US" altLang="zh-CN"/>
              <a:t>```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3071495" y="393065"/>
            <a:ext cx="3093085" cy="448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en-US" altLang="zh-CN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</a:t>
            </a:r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个人主页模块介绍</a:t>
            </a:r>
            <a:endParaRPr lang="zh-CN" alt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780" y="620395"/>
            <a:ext cx="2608580" cy="57467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719195" y="1484630"/>
            <a:ext cx="3789045" cy="26701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InfoPage</a:t>
            </a:r>
            <a:r>
              <a:rPr lang="zh-CN" altLang="en-US"/>
              <a:t>个人信息页面</a:t>
            </a:r>
            <a:endParaRPr lang="zh-CN" altLang="en-US"/>
          </a:p>
          <a:p>
            <a:r>
              <a:rPr lang="zh-CN" altLang="en-US"/>
              <a:t>核心功能</a:t>
            </a:r>
            <a:endParaRPr lang="zh-CN" altLang="en-US"/>
          </a:p>
          <a:p>
            <a:r>
              <a:rPr lang="zh-CN" altLang="en-US"/>
              <a:t>头像管理</a:t>
            </a:r>
            <a:r>
              <a:rPr lang="en-US" altLang="zh-CN"/>
              <a:t>:</a:t>
            </a:r>
            <a:r>
              <a:rPr lang="zh-CN" altLang="en-US"/>
              <a:t>上传、预览、</a:t>
            </a:r>
            <a:r>
              <a:rPr lang="en-US" altLang="zh-CN"/>
              <a:t>AI</a:t>
            </a:r>
            <a:r>
              <a:rPr lang="zh-CN" altLang="en-US"/>
              <a:t>生成头像</a:t>
            </a:r>
            <a:r>
              <a:rPr lang="en-US" altLang="zh-CN"/>
              <a:t>;</a:t>
            </a:r>
            <a:endParaRPr lang="en-US" altLang="zh-CN"/>
          </a:p>
          <a:p>
            <a:r>
              <a:rPr lang="zh-CN" altLang="en-US"/>
              <a:t>信息编辑</a:t>
            </a:r>
            <a:r>
              <a:rPr lang="en-US" altLang="zh-CN"/>
              <a:t>:</a:t>
            </a:r>
            <a:r>
              <a:rPr lang="zh-CN" altLang="en-US"/>
              <a:t>用户名、性别、个性签名编辑</a:t>
            </a:r>
            <a:r>
              <a:rPr lang="en-US" altLang="zh-CN"/>
              <a:t>;</a:t>
            </a:r>
            <a:endParaRPr lang="en-US" altLang="zh-CN"/>
          </a:p>
          <a:p>
            <a:r>
              <a:rPr lang="zh-CN" altLang="en-US"/>
              <a:t>隐私设置</a:t>
            </a:r>
            <a:r>
              <a:rPr lang="en-US" altLang="zh-CN"/>
              <a:t>:</a:t>
            </a:r>
            <a:r>
              <a:rPr lang="zh-CN" altLang="en-US"/>
              <a:t>隐私可见性控制</a:t>
            </a:r>
            <a:r>
              <a:rPr lang="en-US" altLang="zh-CN"/>
              <a:t>;</a:t>
            </a:r>
            <a:endParaRPr lang="en-US" altLang="zh-CN"/>
          </a:p>
          <a:p>
            <a:r>
              <a:rPr lang="zh-CN" altLang="en-US"/>
              <a:t>异步加载</a:t>
            </a:r>
            <a:r>
              <a:rPr lang="en-US" altLang="zh-CN"/>
              <a:t>:</a:t>
            </a:r>
            <a:r>
              <a:rPr lang="zh-CN" altLang="en-US"/>
              <a:t>不阻塞</a:t>
            </a:r>
            <a:r>
              <a:rPr lang="en-US" altLang="zh-CN"/>
              <a:t>UI</a:t>
            </a:r>
            <a:r>
              <a:rPr lang="zh-CN" altLang="en-US"/>
              <a:t>的数据加载</a:t>
            </a:r>
            <a:r>
              <a:rPr lang="en-US" altLang="zh-CN"/>
              <a:t>;</a:t>
            </a:r>
            <a:endParaRPr lang="en-US" altLang="zh-CN"/>
          </a:p>
          <a:p>
            <a:r>
              <a:rPr lang="zh-CN" altLang="en-US"/>
              <a:t>头像查看器</a:t>
            </a:r>
            <a:r>
              <a:rPr lang="en-US" altLang="zh-CN"/>
              <a:t>:</a:t>
            </a:r>
            <a:r>
              <a:rPr lang="zh-CN" altLang="en-US"/>
              <a:t>全屏头像预览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834349" y="1751270"/>
            <a:ext cx="5357651" cy="5106730"/>
          </a:xfrm>
          <a:custGeom>
            <a:avLst/>
            <a:gdLst>
              <a:gd name="connsiteX0" fmla="*/ 3946358 w 5357651"/>
              <a:gd name="connsiteY0" fmla="*/ 0 h 5106730"/>
              <a:gd name="connsiteX1" fmla="*/ 5303248 w 5357651"/>
              <a:gd name="connsiteY1" fmla="*/ 239464 h 5106730"/>
              <a:gd name="connsiteX2" fmla="*/ 5357651 w 5357651"/>
              <a:gd name="connsiteY2" fmla="*/ 260915 h 5106730"/>
              <a:gd name="connsiteX3" fmla="*/ 5357651 w 5357651"/>
              <a:gd name="connsiteY3" fmla="*/ 5106730 h 5106730"/>
              <a:gd name="connsiteX4" fmla="*/ 174039 w 5357651"/>
              <a:gd name="connsiteY4" fmla="*/ 5106730 h 5106730"/>
              <a:gd name="connsiteX5" fmla="*/ 80176 w 5357651"/>
              <a:gd name="connsiteY5" fmla="*/ 4741687 h 5106730"/>
              <a:gd name="connsiteX6" fmla="*/ 0 w 5357651"/>
              <a:gd name="connsiteY6" fmla="*/ 3946358 h 5106730"/>
              <a:gd name="connsiteX7" fmla="*/ 3946358 w 5357651"/>
              <a:gd name="connsiteY7" fmla="*/ 0 h 5106730"/>
            </a:gdLst>
            <a:ahLst/>
            <a:cxnLst/>
            <a:rect l="l" t="t" r="r" b="b"/>
            <a:pathLst>
              <a:path w="5357651" h="5106730">
                <a:moveTo>
                  <a:pt x="3946358" y="0"/>
                </a:moveTo>
                <a:cubicBezTo>
                  <a:pt x="4423126" y="0"/>
                  <a:pt x="4880148" y="84547"/>
                  <a:pt x="5303248" y="239464"/>
                </a:cubicBezTo>
                <a:lnTo>
                  <a:pt x="5357651" y="260915"/>
                </a:lnTo>
                <a:lnTo>
                  <a:pt x="5357651" y="5106730"/>
                </a:lnTo>
                <a:lnTo>
                  <a:pt x="174039" y="5106730"/>
                </a:lnTo>
                <a:lnTo>
                  <a:pt x="80176" y="4741687"/>
                </a:lnTo>
                <a:cubicBezTo>
                  <a:pt x="27607" y="4484789"/>
                  <a:pt x="0" y="4218797"/>
                  <a:pt x="0" y="3946358"/>
                </a:cubicBezTo>
                <a:cubicBezTo>
                  <a:pt x="0" y="1766845"/>
                  <a:pt x="1766845" y="0"/>
                  <a:pt x="3946358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" y="0"/>
            <a:ext cx="6447095" cy="6858000"/>
          </a:xfrm>
          <a:custGeom>
            <a:avLst/>
            <a:gdLst>
              <a:gd name="connsiteX0" fmla="*/ 0 w 6447095"/>
              <a:gd name="connsiteY0" fmla="*/ 0 h 6858000"/>
              <a:gd name="connsiteX1" fmla="*/ 5479608 w 6447095"/>
              <a:gd name="connsiteY1" fmla="*/ 0 h 6858000"/>
              <a:gd name="connsiteX2" fmla="*/ 5647548 w 6447095"/>
              <a:gd name="connsiteY2" fmla="*/ 224582 h 6858000"/>
              <a:gd name="connsiteX3" fmla="*/ 6447095 w 6447095"/>
              <a:gd name="connsiteY3" fmla="*/ 2842123 h 6858000"/>
              <a:gd name="connsiteX4" fmla="*/ 4193064 w 6447095"/>
              <a:gd name="connsiteY4" fmla="*/ 6845973 h 6858000"/>
              <a:gd name="connsiteX5" fmla="*/ 4172146 w 6447095"/>
              <a:gd name="connsiteY5" fmla="*/ 6858000 h 6858000"/>
              <a:gd name="connsiteX6" fmla="*/ 0 w 6447095"/>
              <a:gd name="connsiteY6" fmla="*/ 6858000 h 6858000"/>
            </a:gdLst>
            <a:ahLst/>
            <a:cxnLst/>
            <a:rect l="l" t="t" r="r" b="b"/>
            <a:pathLst>
              <a:path w="6447095" h="6858000">
                <a:moveTo>
                  <a:pt x="0" y="0"/>
                </a:moveTo>
                <a:lnTo>
                  <a:pt x="5479608" y="0"/>
                </a:lnTo>
                <a:lnTo>
                  <a:pt x="5647548" y="224582"/>
                </a:lnTo>
                <a:cubicBezTo>
                  <a:pt x="6152341" y="971774"/>
                  <a:pt x="6447095" y="1872527"/>
                  <a:pt x="6447095" y="2842123"/>
                </a:cubicBezTo>
                <a:cubicBezTo>
                  <a:pt x="6447095" y="4538917"/>
                  <a:pt x="5544409" y="6024876"/>
                  <a:pt x="4193064" y="6845973"/>
                </a:cubicBezTo>
                <a:lnTo>
                  <a:pt x="41721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66002" y="231275"/>
            <a:ext cx="11847296" cy="6384758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262925" y="246413"/>
            <a:ext cx="9379603" cy="720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sx="102000" sy="102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272243" y="225304"/>
            <a:ext cx="257347" cy="51764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272243" y="88785"/>
            <a:ext cx="257347" cy="984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272243" y="0"/>
            <a:ext cx="257347" cy="550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4" name="图片 33" descr="b_7d4e4d990bc674edb07614d8c8274f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26750" y="225425"/>
            <a:ext cx="1186815" cy="1186815"/>
          </a:xfrm>
          <a:prstGeom prst="rect">
            <a:avLst/>
          </a:prstGeom>
        </p:spPr>
      </p:pic>
      <p:sp>
        <p:nvSpPr>
          <p:cNvPr id="35" name="标题 1"/>
          <p:cNvSpPr txBox="1"/>
          <p:nvPr/>
        </p:nvSpPr>
        <p:spPr>
          <a:xfrm>
            <a:off x="529618" y="380389"/>
            <a:ext cx="8060758" cy="46166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p>
            <a:pPr algn="l">
              <a:lnSpc>
                <a:spcPct val="110000"/>
              </a:lnSpc>
            </a:pPr>
            <a:r>
              <a:rPr kumimoji="1" lang="zh-CN" altLang="en-US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个人成果</a:t>
            </a: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展示</a:t>
            </a:r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071495" y="393065"/>
            <a:ext cx="3093085" cy="448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en-US" altLang="zh-CN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</a:t>
            </a:r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个人主页模块介绍</a:t>
            </a:r>
            <a:endParaRPr lang="zh-CN" alt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" y="981075"/>
            <a:ext cx="2597785" cy="56394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200" y="981075"/>
            <a:ext cx="2563495" cy="56356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665" y="1035050"/>
            <a:ext cx="2576830" cy="55416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rcRect t="1041"/>
          <a:stretch>
            <a:fillRect/>
          </a:stretch>
        </p:blipFill>
        <p:spPr>
          <a:xfrm>
            <a:off x="8024495" y="981075"/>
            <a:ext cx="2604135" cy="566166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834349" y="1751270"/>
            <a:ext cx="5357651" cy="5106730"/>
          </a:xfrm>
          <a:custGeom>
            <a:avLst/>
            <a:gdLst>
              <a:gd name="connsiteX0" fmla="*/ 3946358 w 5357651"/>
              <a:gd name="connsiteY0" fmla="*/ 0 h 5106730"/>
              <a:gd name="connsiteX1" fmla="*/ 5303248 w 5357651"/>
              <a:gd name="connsiteY1" fmla="*/ 239464 h 5106730"/>
              <a:gd name="connsiteX2" fmla="*/ 5357651 w 5357651"/>
              <a:gd name="connsiteY2" fmla="*/ 260915 h 5106730"/>
              <a:gd name="connsiteX3" fmla="*/ 5357651 w 5357651"/>
              <a:gd name="connsiteY3" fmla="*/ 5106730 h 5106730"/>
              <a:gd name="connsiteX4" fmla="*/ 174039 w 5357651"/>
              <a:gd name="connsiteY4" fmla="*/ 5106730 h 5106730"/>
              <a:gd name="connsiteX5" fmla="*/ 80176 w 5357651"/>
              <a:gd name="connsiteY5" fmla="*/ 4741687 h 5106730"/>
              <a:gd name="connsiteX6" fmla="*/ 0 w 5357651"/>
              <a:gd name="connsiteY6" fmla="*/ 3946358 h 5106730"/>
              <a:gd name="connsiteX7" fmla="*/ 3946358 w 5357651"/>
              <a:gd name="connsiteY7" fmla="*/ 0 h 5106730"/>
            </a:gdLst>
            <a:ahLst/>
            <a:cxnLst/>
            <a:rect l="l" t="t" r="r" b="b"/>
            <a:pathLst>
              <a:path w="5357651" h="5106730">
                <a:moveTo>
                  <a:pt x="3946358" y="0"/>
                </a:moveTo>
                <a:cubicBezTo>
                  <a:pt x="4423126" y="0"/>
                  <a:pt x="4880148" y="84547"/>
                  <a:pt x="5303248" y="239464"/>
                </a:cubicBezTo>
                <a:lnTo>
                  <a:pt x="5357651" y="260915"/>
                </a:lnTo>
                <a:lnTo>
                  <a:pt x="5357651" y="5106730"/>
                </a:lnTo>
                <a:lnTo>
                  <a:pt x="174039" y="5106730"/>
                </a:lnTo>
                <a:lnTo>
                  <a:pt x="80176" y="4741687"/>
                </a:lnTo>
                <a:cubicBezTo>
                  <a:pt x="27607" y="4484789"/>
                  <a:pt x="0" y="4218797"/>
                  <a:pt x="0" y="3946358"/>
                </a:cubicBezTo>
                <a:cubicBezTo>
                  <a:pt x="0" y="1766845"/>
                  <a:pt x="1766845" y="0"/>
                  <a:pt x="3946358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" y="0"/>
            <a:ext cx="6447095" cy="6858000"/>
          </a:xfrm>
          <a:custGeom>
            <a:avLst/>
            <a:gdLst>
              <a:gd name="connsiteX0" fmla="*/ 0 w 6447095"/>
              <a:gd name="connsiteY0" fmla="*/ 0 h 6858000"/>
              <a:gd name="connsiteX1" fmla="*/ 5479608 w 6447095"/>
              <a:gd name="connsiteY1" fmla="*/ 0 h 6858000"/>
              <a:gd name="connsiteX2" fmla="*/ 5647548 w 6447095"/>
              <a:gd name="connsiteY2" fmla="*/ 224582 h 6858000"/>
              <a:gd name="connsiteX3" fmla="*/ 6447095 w 6447095"/>
              <a:gd name="connsiteY3" fmla="*/ 2842123 h 6858000"/>
              <a:gd name="connsiteX4" fmla="*/ 4193064 w 6447095"/>
              <a:gd name="connsiteY4" fmla="*/ 6845973 h 6858000"/>
              <a:gd name="connsiteX5" fmla="*/ 4172146 w 6447095"/>
              <a:gd name="connsiteY5" fmla="*/ 6858000 h 6858000"/>
              <a:gd name="connsiteX6" fmla="*/ 0 w 6447095"/>
              <a:gd name="connsiteY6" fmla="*/ 6858000 h 6858000"/>
            </a:gdLst>
            <a:ahLst/>
            <a:cxnLst/>
            <a:rect l="l" t="t" r="r" b="b"/>
            <a:pathLst>
              <a:path w="6447095" h="6858000">
                <a:moveTo>
                  <a:pt x="0" y="0"/>
                </a:moveTo>
                <a:lnTo>
                  <a:pt x="5479608" y="0"/>
                </a:lnTo>
                <a:lnTo>
                  <a:pt x="5647548" y="224582"/>
                </a:lnTo>
                <a:cubicBezTo>
                  <a:pt x="6152341" y="971774"/>
                  <a:pt x="6447095" y="1872527"/>
                  <a:pt x="6447095" y="2842123"/>
                </a:cubicBezTo>
                <a:cubicBezTo>
                  <a:pt x="6447095" y="4538917"/>
                  <a:pt x="5544409" y="6024876"/>
                  <a:pt x="4193064" y="6845973"/>
                </a:cubicBezTo>
                <a:lnTo>
                  <a:pt x="41721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66002" y="231275"/>
            <a:ext cx="11847296" cy="6384758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262925" y="246413"/>
            <a:ext cx="9379603" cy="720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sx="102000" sy="102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272243" y="225304"/>
            <a:ext cx="257347" cy="51764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272243" y="88785"/>
            <a:ext cx="257347" cy="984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272243" y="0"/>
            <a:ext cx="257347" cy="550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4" name="图片 33" descr="b_7d4e4d990bc674edb07614d8c8274f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26090" y="225425"/>
            <a:ext cx="1412240" cy="1412240"/>
          </a:xfrm>
          <a:prstGeom prst="rect">
            <a:avLst/>
          </a:prstGeom>
        </p:spPr>
      </p:pic>
      <p:sp>
        <p:nvSpPr>
          <p:cNvPr id="35" name="标题 1"/>
          <p:cNvSpPr txBox="1"/>
          <p:nvPr/>
        </p:nvSpPr>
        <p:spPr>
          <a:xfrm>
            <a:off x="529618" y="380389"/>
            <a:ext cx="8060758" cy="46166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p>
            <a:pPr algn="l">
              <a:lnSpc>
                <a:spcPct val="110000"/>
              </a:lnSpc>
            </a:pPr>
            <a:r>
              <a:rPr kumimoji="1" lang="zh-CN" altLang="en-US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个人成果</a:t>
            </a: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展示</a:t>
            </a:r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063115" y="393065"/>
            <a:ext cx="3093085" cy="448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en-US" altLang="zh-CN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</a:t>
            </a:r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动态模块介绍</a:t>
            </a:r>
            <a:endParaRPr lang="zh-CN" alt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" y="1025525"/>
            <a:ext cx="3376930" cy="18929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330" y="260350"/>
            <a:ext cx="2997835" cy="626681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62890" y="3201035"/>
            <a:ext cx="4108450" cy="28511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DynamicList</a:t>
            </a:r>
            <a:r>
              <a:rPr lang="zh-CN" altLang="en-US"/>
              <a:t>动态列表模块</a:t>
            </a:r>
            <a:endParaRPr lang="zh-CN" altLang="en-US"/>
          </a:p>
          <a:p>
            <a:r>
              <a:rPr lang="zh-CN" altLang="en-US"/>
              <a:t>核心功能</a:t>
            </a:r>
            <a:endParaRPr lang="zh-CN" altLang="en-US"/>
          </a:p>
          <a:p>
            <a:r>
              <a:rPr lang="zh-CN" altLang="en-US"/>
              <a:t>动态展示</a:t>
            </a:r>
            <a:r>
              <a:rPr lang="en-US" altLang="zh-CN"/>
              <a:t>:</a:t>
            </a:r>
            <a:r>
              <a:rPr lang="zh-CN" altLang="en-US"/>
              <a:t>展示用户的动态列表，支持公开和私密动态</a:t>
            </a:r>
            <a:endParaRPr lang="zh-CN" altLang="en-US"/>
          </a:p>
          <a:p>
            <a:r>
              <a:rPr lang="zh-CN" altLang="en-US"/>
              <a:t>动态发布</a:t>
            </a:r>
            <a:r>
              <a:rPr lang="en-US"/>
              <a:t>:</a:t>
            </a:r>
            <a:r>
              <a:rPr lang="zh-CN" altLang="en-US"/>
              <a:t>支持文字和图片的动态发布</a:t>
            </a:r>
            <a:endParaRPr lang="zh-CN" altLang="en-US"/>
          </a:p>
          <a:p>
            <a:r>
              <a:rPr lang="zh-CN" altLang="en-US"/>
              <a:t>本地存储</a:t>
            </a:r>
            <a:r>
              <a:rPr lang="en-US"/>
              <a:t>:</a:t>
            </a:r>
            <a:r>
              <a:rPr lang="zh-CN" altLang="en-US"/>
              <a:t>网络断开时支持本地动态存储</a:t>
            </a:r>
            <a:endParaRPr lang="zh-CN" altLang="en-US"/>
          </a:p>
          <a:p>
            <a:r>
              <a:rPr lang="zh-CN" altLang="en-US"/>
              <a:t>交互操作</a:t>
            </a:r>
            <a:r>
              <a:rPr lang="en-US"/>
              <a:t>:</a:t>
            </a:r>
            <a:r>
              <a:rPr lang="zh-CN" altLang="en-US"/>
              <a:t>点赞、删除动态</a:t>
            </a:r>
            <a:endParaRPr lang="zh-CN" altLang="en-US"/>
          </a:p>
          <a:p>
            <a:r>
              <a:rPr lang="zh-CN" altLang="en-US"/>
              <a:t>头像查看</a:t>
            </a:r>
            <a:r>
              <a:rPr lang="en-US"/>
              <a:t>:</a:t>
            </a:r>
            <a:r>
              <a:rPr lang="zh-CN" altLang="en-US"/>
              <a:t>支持头像大图查看</a:t>
            </a:r>
            <a:endParaRPr lang="zh-CN" altLang="en-US"/>
          </a:p>
          <a:p>
            <a:r>
              <a:rPr lang="zh-CN" altLang="en-US"/>
              <a:t>网络适配</a:t>
            </a:r>
            <a:r>
              <a:rPr lang="en-US"/>
              <a:t>:</a:t>
            </a:r>
            <a:r>
              <a:rPr lang="zh-CN" altLang="en-US"/>
              <a:t>智能处理网络连接状态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835" y="260350"/>
            <a:ext cx="2784475" cy="620649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834349" y="1751270"/>
            <a:ext cx="5357651" cy="5106730"/>
          </a:xfrm>
          <a:custGeom>
            <a:avLst/>
            <a:gdLst>
              <a:gd name="connsiteX0" fmla="*/ 3946358 w 5357651"/>
              <a:gd name="connsiteY0" fmla="*/ 0 h 5106730"/>
              <a:gd name="connsiteX1" fmla="*/ 5303248 w 5357651"/>
              <a:gd name="connsiteY1" fmla="*/ 239464 h 5106730"/>
              <a:gd name="connsiteX2" fmla="*/ 5357651 w 5357651"/>
              <a:gd name="connsiteY2" fmla="*/ 260915 h 5106730"/>
              <a:gd name="connsiteX3" fmla="*/ 5357651 w 5357651"/>
              <a:gd name="connsiteY3" fmla="*/ 5106730 h 5106730"/>
              <a:gd name="connsiteX4" fmla="*/ 174039 w 5357651"/>
              <a:gd name="connsiteY4" fmla="*/ 5106730 h 5106730"/>
              <a:gd name="connsiteX5" fmla="*/ 80176 w 5357651"/>
              <a:gd name="connsiteY5" fmla="*/ 4741687 h 5106730"/>
              <a:gd name="connsiteX6" fmla="*/ 0 w 5357651"/>
              <a:gd name="connsiteY6" fmla="*/ 3946358 h 5106730"/>
              <a:gd name="connsiteX7" fmla="*/ 3946358 w 5357651"/>
              <a:gd name="connsiteY7" fmla="*/ 0 h 5106730"/>
            </a:gdLst>
            <a:ahLst/>
            <a:cxnLst/>
            <a:rect l="l" t="t" r="r" b="b"/>
            <a:pathLst>
              <a:path w="5357651" h="5106730">
                <a:moveTo>
                  <a:pt x="3946358" y="0"/>
                </a:moveTo>
                <a:cubicBezTo>
                  <a:pt x="4423126" y="0"/>
                  <a:pt x="4880148" y="84547"/>
                  <a:pt x="5303248" y="239464"/>
                </a:cubicBezTo>
                <a:lnTo>
                  <a:pt x="5357651" y="260915"/>
                </a:lnTo>
                <a:lnTo>
                  <a:pt x="5357651" y="5106730"/>
                </a:lnTo>
                <a:lnTo>
                  <a:pt x="174039" y="5106730"/>
                </a:lnTo>
                <a:lnTo>
                  <a:pt x="80176" y="4741687"/>
                </a:lnTo>
                <a:cubicBezTo>
                  <a:pt x="27607" y="4484789"/>
                  <a:pt x="0" y="4218797"/>
                  <a:pt x="0" y="3946358"/>
                </a:cubicBezTo>
                <a:cubicBezTo>
                  <a:pt x="0" y="1766845"/>
                  <a:pt x="1766845" y="0"/>
                  <a:pt x="3946358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" y="0"/>
            <a:ext cx="6447095" cy="6858000"/>
          </a:xfrm>
          <a:custGeom>
            <a:avLst/>
            <a:gdLst>
              <a:gd name="connsiteX0" fmla="*/ 0 w 6447095"/>
              <a:gd name="connsiteY0" fmla="*/ 0 h 6858000"/>
              <a:gd name="connsiteX1" fmla="*/ 5479608 w 6447095"/>
              <a:gd name="connsiteY1" fmla="*/ 0 h 6858000"/>
              <a:gd name="connsiteX2" fmla="*/ 5647548 w 6447095"/>
              <a:gd name="connsiteY2" fmla="*/ 224582 h 6858000"/>
              <a:gd name="connsiteX3" fmla="*/ 6447095 w 6447095"/>
              <a:gd name="connsiteY3" fmla="*/ 2842123 h 6858000"/>
              <a:gd name="connsiteX4" fmla="*/ 4193064 w 6447095"/>
              <a:gd name="connsiteY4" fmla="*/ 6845973 h 6858000"/>
              <a:gd name="connsiteX5" fmla="*/ 4172146 w 6447095"/>
              <a:gd name="connsiteY5" fmla="*/ 6858000 h 6858000"/>
              <a:gd name="connsiteX6" fmla="*/ 0 w 6447095"/>
              <a:gd name="connsiteY6" fmla="*/ 6858000 h 6858000"/>
            </a:gdLst>
            <a:ahLst/>
            <a:cxnLst/>
            <a:rect l="l" t="t" r="r" b="b"/>
            <a:pathLst>
              <a:path w="6447095" h="6858000">
                <a:moveTo>
                  <a:pt x="0" y="0"/>
                </a:moveTo>
                <a:lnTo>
                  <a:pt x="5479608" y="0"/>
                </a:lnTo>
                <a:lnTo>
                  <a:pt x="5647548" y="224582"/>
                </a:lnTo>
                <a:cubicBezTo>
                  <a:pt x="6152341" y="971774"/>
                  <a:pt x="6447095" y="1872527"/>
                  <a:pt x="6447095" y="2842123"/>
                </a:cubicBezTo>
                <a:cubicBezTo>
                  <a:pt x="6447095" y="4538917"/>
                  <a:pt x="5544409" y="6024876"/>
                  <a:pt x="4193064" y="6845973"/>
                </a:cubicBezTo>
                <a:lnTo>
                  <a:pt x="41721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66002" y="231275"/>
            <a:ext cx="11847296" cy="6384758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sz="1400"/>
          </a:p>
        </p:txBody>
      </p:sp>
      <p:sp>
        <p:nvSpPr>
          <p:cNvPr id="29" name="标题 1"/>
          <p:cNvSpPr txBox="1"/>
          <p:nvPr/>
        </p:nvSpPr>
        <p:spPr>
          <a:xfrm>
            <a:off x="262925" y="246413"/>
            <a:ext cx="9379603" cy="720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sx="102000" sy="102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272243" y="225304"/>
            <a:ext cx="257347" cy="51764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272243" y="88785"/>
            <a:ext cx="257347" cy="984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272243" y="0"/>
            <a:ext cx="257347" cy="550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4" name="图片 33" descr="b_7d4e4d990bc674edb07614d8c8274f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17275" y="225425"/>
            <a:ext cx="821055" cy="821055"/>
          </a:xfrm>
          <a:prstGeom prst="rect">
            <a:avLst/>
          </a:prstGeom>
        </p:spPr>
      </p:pic>
      <p:sp>
        <p:nvSpPr>
          <p:cNvPr id="35" name="标题 1"/>
          <p:cNvSpPr txBox="1"/>
          <p:nvPr/>
        </p:nvSpPr>
        <p:spPr>
          <a:xfrm>
            <a:off x="529618" y="380389"/>
            <a:ext cx="8060758" cy="46166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p>
            <a:pPr algn="l">
              <a:lnSpc>
                <a:spcPct val="110000"/>
              </a:lnSpc>
            </a:pPr>
            <a:r>
              <a:rPr kumimoji="1" lang="zh-CN" altLang="en-US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个人成果</a:t>
            </a: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展示</a:t>
            </a:r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783205" y="380365"/>
            <a:ext cx="3093085" cy="448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en-US" altLang="zh-CN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</a:t>
            </a:r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后端部分</a:t>
            </a:r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详细介绍</a:t>
            </a:r>
            <a:endParaRPr lang="zh-CN" alt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8785" y="1061720"/>
            <a:ext cx="325755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架构概述</a:t>
            </a:r>
            <a:endParaRPr lang="zh-CN" altLang="en-US" sz="1600"/>
          </a:p>
          <a:p>
            <a:r>
              <a:rPr lang="zh-CN" altLang="en-US" sz="1600"/>
              <a:t>技术栈</a:t>
            </a:r>
            <a:endParaRPr lang="zh-CN" altLang="en-US" sz="1600"/>
          </a:p>
          <a:p>
            <a:r>
              <a:rPr lang="zh-CN" altLang="en-US" sz="1600"/>
              <a:t>框架</a:t>
            </a:r>
            <a:r>
              <a:rPr lang="en-US" altLang="zh-CN" sz="1600"/>
              <a:t>:Spring Boot 2.x</a:t>
            </a:r>
            <a:endParaRPr lang="en-US" altLang="zh-CN" sz="1600"/>
          </a:p>
          <a:p>
            <a:r>
              <a:rPr lang="zh-CN" altLang="en-US" sz="1600"/>
              <a:t>数据库</a:t>
            </a:r>
            <a:r>
              <a:rPr lang="en-US" altLang="zh-CN" sz="1600"/>
              <a:t>:MySQL 8.0</a:t>
            </a:r>
            <a:endParaRPr lang="en-US" altLang="zh-CN" sz="1600"/>
          </a:p>
          <a:p>
            <a:r>
              <a:rPr lang="en-US" altLang="zh-CN" sz="1600"/>
              <a:t>ORM:MyBatis 3.x</a:t>
            </a:r>
            <a:endParaRPr lang="en-US" altLang="zh-CN" sz="1600"/>
          </a:p>
          <a:p>
            <a:r>
              <a:rPr lang="zh-CN" altLang="en-US" sz="1600"/>
              <a:t>对象存储</a:t>
            </a:r>
            <a:r>
              <a:rPr lang="en-US" altLang="zh-CN" sz="1600"/>
              <a:t>:</a:t>
            </a:r>
            <a:r>
              <a:rPr lang="zh-CN" altLang="en-US" sz="1600"/>
              <a:t>阿里云</a:t>
            </a:r>
            <a:r>
              <a:rPr lang="en-US" altLang="zh-CN" sz="1600"/>
              <a:t>OSS</a:t>
            </a:r>
            <a:endParaRPr lang="en-US" altLang="zh-CN" sz="1600"/>
          </a:p>
          <a:p>
            <a:r>
              <a:rPr lang="zh-CN" altLang="en-US" sz="1600"/>
              <a:t>构建工具</a:t>
            </a:r>
            <a:r>
              <a:rPr lang="en-US" altLang="zh-CN" sz="1600"/>
              <a:t>:Maven</a:t>
            </a:r>
            <a:endParaRPr lang="en-US" altLang="zh-CN" sz="1600"/>
          </a:p>
          <a:p>
            <a:r>
              <a:rPr lang="zh-CN" altLang="en-US" sz="1600"/>
              <a:t>日志</a:t>
            </a:r>
            <a:r>
              <a:rPr lang="en-US" altLang="zh-CN" sz="1600"/>
              <a:t>:SLF4J + Logback</a:t>
            </a:r>
            <a:r>
              <a:rPr lang="zh-CN" altLang="en-US" sz="1600"/>
              <a:t>核心模块</a:t>
            </a:r>
            <a:endParaRPr lang="zh-CN" altLang="en-US" sz="1600"/>
          </a:p>
        </p:txBody>
      </p:sp>
      <p:sp>
        <p:nvSpPr>
          <p:cNvPr id="8" name="文本框 7"/>
          <p:cNvSpPr txBox="1"/>
          <p:nvPr/>
        </p:nvSpPr>
        <p:spPr>
          <a:xfrm>
            <a:off x="438785" y="3140710"/>
            <a:ext cx="3945255" cy="294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 altLang="zh-CN"/>
          </a:p>
          <a:p>
            <a:pPr algn="l">
              <a:buClrTx/>
              <a:buSzTx/>
              <a:buNone/>
            </a:pPr>
            <a:r>
              <a:rPr lang="zh-CN" altLang="en-US" sz="1600">
                <a:sym typeface="+mn-ea"/>
              </a:rPr>
              <a:t>项目结构</a:t>
            </a:r>
            <a:endParaRPr lang="zh-CN" altLang="en-US" sz="1600"/>
          </a:p>
          <a:p>
            <a:pPr algn="l">
              <a:buClrTx/>
              <a:buSzTx/>
              <a:buNone/>
            </a:pPr>
            <a:r>
              <a:rPr lang="zh-CN" altLang="en-US" sz="1600">
                <a:sym typeface="+mn-ea"/>
              </a:rPr>
              <a:t>backend/MyApplication/src/main/java/com/ai/companion/</a:t>
            </a:r>
            <a:endParaRPr lang="zh-CN" altLang="en-US" sz="1600"/>
          </a:p>
          <a:p>
            <a:pPr algn="l">
              <a:buClrTx/>
              <a:buSzTx/>
              <a:buNone/>
            </a:pPr>
            <a:r>
              <a:rPr lang="zh-CN" altLang="en-US" sz="1600">
                <a:sym typeface="+mn-ea"/>
              </a:rPr>
              <a:t>├── controller/          # 控制器层</a:t>
            </a:r>
            <a:endParaRPr lang="zh-CN" altLang="en-US" sz="1600"/>
          </a:p>
          <a:p>
            <a:pPr algn="l">
              <a:buClrTx/>
              <a:buSzTx/>
              <a:buNone/>
            </a:pPr>
            <a:r>
              <a:rPr lang="zh-CN" altLang="en-US" sz="1600">
                <a:sym typeface="+mn-ea"/>
              </a:rPr>
              <a:t>├── service/            # 服务层接口</a:t>
            </a:r>
            <a:endParaRPr lang="zh-CN" altLang="en-US" sz="1600"/>
          </a:p>
          <a:p>
            <a:pPr algn="l">
              <a:buClrTx/>
              <a:buSzTx/>
              <a:buNone/>
            </a:pPr>
            <a:r>
              <a:rPr lang="zh-CN" altLang="en-US" sz="1600">
                <a:sym typeface="+mn-ea"/>
              </a:rPr>
              <a:t>│   └── impl/          # 服务层实现</a:t>
            </a:r>
            <a:endParaRPr lang="zh-CN" altLang="en-US" sz="1600"/>
          </a:p>
          <a:p>
            <a:pPr algn="l">
              <a:buClrTx/>
              <a:buSzTx/>
              <a:buNone/>
            </a:pPr>
            <a:r>
              <a:rPr lang="zh-CN" altLang="en-US" sz="1600">
                <a:sym typeface="+mn-ea"/>
              </a:rPr>
              <a:t>├── entity/            # 实体类</a:t>
            </a:r>
            <a:endParaRPr lang="zh-CN" altLang="en-US" sz="1600"/>
          </a:p>
          <a:p>
            <a:pPr algn="l">
              <a:buClrTx/>
              <a:buSzTx/>
              <a:buNone/>
            </a:pPr>
            <a:r>
              <a:rPr lang="zh-CN" altLang="en-US" sz="1600">
                <a:sym typeface="+mn-ea"/>
              </a:rPr>
              <a:t>│   └── vo/            # 视图对象</a:t>
            </a:r>
            <a:endParaRPr lang="zh-CN" altLang="en-US" sz="1600"/>
          </a:p>
          <a:p>
            <a:pPr algn="l">
              <a:buClrTx/>
              <a:buSzTx/>
              <a:buNone/>
            </a:pPr>
            <a:r>
              <a:rPr lang="zh-CN" altLang="en-US" sz="1600">
                <a:sym typeface="+mn-ea"/>
              </a:rPr>
              <a:t>├── mapper/            # 数据访问层</a:t>
            </a:r>
            <a:endParaRPr lang="zh-CN" altLang="en-US" sz="1600"/>
          </a:p>
          <a:p>
            <a:pPr algn="l">
              <a:buClrTx/>
              <a:buSzTx/>
              <a:buNone/>
            </a:pPr>
            <a:r>
              <a:rPr lang="zh-CN" altLang="en-US" sz="1600">
                <a:sym typeface="+mn-ea"/>
              </a:rPr>
              <a:t>├── config/            # 配置类</a:t>
            </a:r>
            <a:endParaRPr lang="zh-CN" altLang="en-US" sz="1600"/>
          </a:p>
          <a:p>
            <a:pPr algn="l">
              <a:buClrTx/>
              <a:buSzTx/>
              <a:buNone/>
            </a:pPr>
            <a:r>
              <a:rPr lang="zh-CN" altLang="en-US" sz="1600">
                <a:sym typeface="+mn-ea"/>
              </a:rPr>
              <a:t>└── utils/             # 工具类</a:t>
            </a:r>
            <a:endParaRPr lang="zh-CN" altLang="en-US" sz="1600"/>
          </a:p>
          <a:p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794125" y="966470"/>
            <a:ext cx="422211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pPr algn="l">
              <a:buClrTx/>
              <a:buSzTx/>
              <a:buFontTx/>
            </a:pPr>
            <a:r>
              <a:rPr lang="zh-CN" altLang="en-US" sz="1600">
                <a:sym typeface="+mn-ea"/>
              </a:rPr>
              <a:t>1. 用户管理模块 (UserController)</a:t>
            </a:r>
            <a:endParaRPr lang="zh-CN" altLang="en-US" sz="1600"/>
          </a:p>
          <a:p>
            <a:pPr algn="l">
              <a:buClrTx/>
              <a:buSzTx/>
              <a:buFontTx/>
            </a:pPr>
            <a:r>
              <a:rPr lang="zh-CN" altLang="en-US" sz="1600">
                <a:sym typeface="+mn-ea"/>
              </a:rPr>
              <a:t>负责用户信息的增删改查、头像管理、隐私设置等功能。</a:t>
            </a:r>
            <a:endParaRPr lang="zh-CN" altLang="en-US" sz="1600"/>
          </a:p>
          <a:p>
            <a:pPr algn="l">
              <a:buClrTx/>
              <a:buSzTx/>
              <a:buFontTx/>
            </a:pPr>
            <a:r>
              <a:rPr lang="zh-CN" altLang="en-US" sz="1600">
                <a:sym typeface="+mn-ea"/>
              </a:rPr>
              <a:t>2. 动态管理模块 (DynamicController)</a:t>
            </a:r>
            <a:endParaRPr lang="zh-CN" altLang="en-US" sz="1600"/>
          </a:p>
          <a:p>
            <a:pPr algn="l">
              <a:buClrTx/>
              <a:buSzTx/>
              <a:buFontTx/>
            </a:pPr>
            <a:r>
              <a:rPr lang="zh-CN" altLang="en-US" sz="1600">
                <a:sym typeface="+mn-ea"/>
              </a:rPr>
              <a:t>处理用户动态的发布、查询、点赞、删除等操作。</a:t>
            </a:r>
            <a:endParaRPr lang="zh-CN" altLang="en-US" sz="1600"/>
          </a:p>
          <a:p>
            <a:pPr algn="l">
              <a:buClrTx/>
              <a:buSzTx/>
              <a:buFontTx/>
            </a:pPr>
            <a:r>
              <a:rPr lang="zh-CN" altLang="en-US" sz="1600">
                <a:sym typeface="+mn-ea"/>
              </a:rPr>
              <a:t>3. OSS对象存储模块 (OSSController)</a:t>
            </a:r>
            <a:endParaRPr lang="zh-CN" altLang="en-US" sz="1600"/>
          </a:p>
          <a:p>
            <a:pPr algn="l">
              <a:buClrTx/>
              <a:buSzTx/>
              <a:buFontTx/>
            </a:pPr>
            <a:r>
              <a:rPr lang="zh-CN" altLang="en-US" sz="1600">
                <a:sym typeface="+mn-ea"/>
              </a:rPr>
              <a:t>管理图片文件的上传、删除和访问。</a:t>
            </a:r>
            <a:endParaRPr lang="zh-CN" altLang="en-US" sz="1600"/>
          </a:p>
          <a:p>
            <a:pPr algn="l">
              <a:buClrTx/>
              <a:buSzTx/>
              <a:buFontTx/>
            </a:pPr>
            <a:endParaRPr lang="zh-CN" altLang="en-US" sz="1600"/>
          </a:p>
        </p:txBody>
      </p:sp>
      <p:sp>
        <p:nvSpPr>
          <p:cNvPr id="15" name="文本框 14"/>
          <p:cNvSpPr txBox="1"/>
          <p:nvPr/>
        </p:nvSpPr>
        <p:spPr>
          <a:xfrm>
            <a:off x="4151630" y="3213100"/>
            <a:ext cx="425958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@PostMapping("/{userUID}/avatar/base64")</a:t>
            </a:r>
            <a:endParaRPr lang="en-US" altLang="zh-CN" sz="1400"/>
          </a:p>
          <a:p>
            <a:r>
              <a:rPr lang="en-US" altLang="zh-CN" sz="1400"/>
              <a:t>public ApiResponse&lt;String&gt; uploadAvatarBase64(</a:t>
            </a:r>
            <a:endParaRPr lang="en-US" altLang="zh-CN" sz="1400"/>
          </a:p>
          <a:p>
            <a:r>
              <a:rPr lang="en-US" altLang="zh-CN" sz="1400"/>
              <a:t>        @PathVariable String userUID,</a:t>
            </a:r>
            <a:endParaRPr lang="en-US" altLang="zh-CN" sz="1400"/>
          </a:p>
          <a:p>
            <a:r>
              <a:rPr lang="en-US" altLang="zh-CN" sz="1400"/>
              <a:t>        @RequestBody AvatarUploadRequest request) {</a:t>
            </a:r>
            <a:endParaRPr lang="en-US" altLang="zh-CN" sz="1400"/>
          </a:p>
          <a:p>
            <a:r>
              <a:rPr lang="en-US" altLang="zh-CN" sz="1400"/>
              <a:t>    try {</a:t>
            </a:r>
            <a:endParaRPr lang="en-US" altLang="zh-CN" sz="1400"/>
          </a:p>
          <a:p>
            <a:r>
              <a:rPr lang="en-US" altLang="zh-CN" sz="1400"/>
              <a:t>        String avatarUrl = userService.uploadAvatarBase64(userUID, request.getImageData());</a:t>
            </a:r>
            <a:endParaRPr lang="en-US" altLang="zh-CN" sz="1400"/>
          </a:p>
          <a:p>
            <a:r>
              <a:rPr lang="en-US" altLang="zh-CN" sz="1400"/>
              <a:t>        return ApiResponse.success("</a:t>
            </a:r>
            <a:r>
              <a:rPr lang="zh-CN" altLang="en-US" sz="1400"/>
              <a:t>头像上传成功</a:t>
            </a:r>
            <a:r>
              <a:rPr lang="en-US" altLang="zh-CN" sz="1400"/>
              <a:t>", avatarUrl);</a:t>
            </a:r>
            <a:endParaRPr lang="en-US" altLang="zh-CN" sz="1400"/>
          </a:p>
          <a:p>
            <a:r>
              <a:rPr lang="en-US" altLang="zh-CN" sz="1400"/>
              <a:t>    } catch (Exception e) {</a:t>
            </a:r>
            <a:endParaRPr lang="en-US" altLang="zh-CN" sz="1400"/>
          </a:p>
          <a:p>
            <a:r>
              <a:rPr lang="en-US" altLang="zh-CN" sz="1400"/>
              <a:t>        return ApiResponse.error("</a:t>
            </a:r>
            <a:r>
              <a:rPr lang="zh-CN" altLang="en-US" sz="1400"/>
              <a:t>头像上传失败</a:t>
            </a:r>
            <a:r>
              <a:rPr lang="en-US" altLang="zh-CN" sz="1400"/>
              <a:t>: " + e.getMessage());</a:t>
            </a:r>
            <a:endParaRPr lang="en-US" altLang="zh-CN" sz="1400"/>
          </a:p>
          <a:p>
            <a:r>
              <a:rPr lang="en-US" altLang="zh-CN" sz="1400"/>
              <a:t>    }</a:t>
            </a:r>
            <a:endParaRPr lang="en-US" altLang="zh-CN" sz="1400"/>
          </a:p>
          <a:p>
            <a:r>
              <a:rPr lang="en-US" altLang="zh-CN" sz="1400"/>
              <a:t>}</a:t>
            </a:r>
            <a:endParaRPr lang="en-US" altLang="zh-CN" sz="1400"/>
          </a:p>
        </p:txBody>
      </p:sp>
      <p:sp>
        <p:nvSpPr>
          <p:cNvPr id="17" name="文本框 16"/>
          <p:cNvSpPr txBox="1"/>
          <p:nvPr/>
        </p:nvSpPr>
        <p:spPr>
          <a:xfrm>
            <a:off x="8114030" y="1181100"/>
            <a:ext cx="3941445" cy="49206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 b="1"/>
              <a:t>服务接口</a:t>
            </a:r>
            <a:endParaRPr lang="en-US" altLang="zh-CN" sz="1400" b="1"/>
          </a:p>
          <a:p>
            <a:r>
              <a:rPr lang="en-US" altLang="zh-CN" sz="1400"/>
              <a:t>UserService.java             - </a:t>
            </a:r>
            <a:r>
              <a:rPr lang="zh-CN" altLang="en-US" sz="1400"/>
              <a:t>用户服务接口</a:t>
            </a:r>
            <a:endParaRPr lang="zh-CN" altLang="en-US" sz="1400"/>
          </a:p>
          <a:p>
            <a:r>
              <a:rPr lang="en-US" altLang="en-US" sz="1400"/>
              <a:t>├──</a:t>
            </a:r>
            <a:r>
              <a:rPr lang="en-US" altLang="zh-CN" sz="1400"/>
              <a:t> </a:t>
            </a:r>
            <a:r>
              <a:rPr lang="zh-CN" altLang="en-US" sz="1400"/>
              <a:t>职责：定义用户业务逻辑接口</a:t>
            </a:r>
            <a:endParaRPr lang="zh-CN" altLang="en-US" sz="1400"/>
          </a:p>
          <a:p>
            <a:r>
              <a:rPr lang="en-US" altLang="en-US" sz="1400"/>
              <a:t>├──</a:t>
            </a:r>
            <a:r>
              <a:rPr lang="en-US" altLang="zh-CN" sz="1400"/>
              <a:t> </a:t>
            </a:r>
            <a:r>
              <a:rPr lang="zh-CN" altLang="en-US" sz="1400"/>
              <a:t>主要方法：用户信息管理、头像处理</a:t>
            </a:r>
            <a:endParaRPr lang="zh-CN" altLang="en-US" sz="1400"/>
          </a:p>
          <a:p>
            <a:r>
              <a:rPr lang="en-US" altLang="en-US" sz="1400"/>
              <a:t>└──</a:t>
            </a:r>
            <a:r>
              <a:rPr lang="en-US" altLang="zh-CN" sz="1400"/>
              <a:t> </a:t>
            </a:r>
            <a:r>
              <a:rPr lang="zh-CN" altLang="en-US" sz="1400"/>
              <a:t>实现类：</a:t>
            </a:r>
            <a:r>
              <a:rPr lang="en-US" altLang="zh-CN" sz="1400"/>
              <a:t>UserServiceImpl</a:t>
            </a:r>
            <a:endParaRPr lang="en-US" altLang="zh-CN" sz="1400"/>
          </a:p>
          <a:p>
            <a:endParaRPr lang="en-US" altLang="zh-CN" sz="1400"/>
          </a:p>
          <a:p>
            <a:r>
              <a:rPr lang="en-US" altLang="zh-CN" sz="1400"/>
              <a:t>DynamicService.java          - </a:t>
            </a:r>
            <a:r>
              <a:rPr lang="zh-CN" altLang="en-US" sz="1400"/>
              <a:t>动态服务接口</a:t>
            </a:r>
            <a:endParaRPr lang="zh-CN" altLang="en-US" sz="1400"/>
          </a:p>
          <a:p>
            <a:r>
              <a:rPr lang="en-US" altLang="en-US" sz="1400"/>
              <a:t>├──</a:t>
            </a:r>
            <a:r>
              <a:rPr lang="en-US" altLang="zh-CN" sz="1400"/>
              <a:t> </a:t>
            </a:r>
            <a:r>
              <a:rPr lang="zh-CN" altLang="en-US" sz="1400"/>
              <a:t>职责：定义动态业务逻辑接口</a:t>
            </a:r>
            <a:endParaRPr lang="zh-CN" altLang="en-US" sz="1400"/>
          </a:p>
          <a:p>
            <a:r>
              <a:rPr lang="en-US" altLang="en-US" sz="1400"/>
              <a:t>├──</a:t>
            </a:r>
            <a:r>
              <a:rPr lang="en-US" altLang="zh-CN" sz="1400"/>
              <a:t> </a:t>
            </a:r>
            <a:r>
              <a:rPr lang="zh-CN" altLang="en-US" sz="1400"/>
              <a:t>主要方法：动态</a:t>
            </a:r>
            <a:r>
              <a:rPr lang="en-US" altLang="zh-CN" sz="1400"/>
              <a:t>CRUD</a:t>
            </a:r>
            <a:r>
              <a:rPr lang="zh-CN" altLang="en-US" sz="1400"/>
              <a:t>、点赞管理</a:t>
            </a:r>
            <a:endParaRPr lang="zh-CN" altLang="en-US" sz="1400"/>
          </a:p>
          <a:p>
            <a:r>
              <a:rPr lang="en-US" altLang="en-US" sz="1400"/>
              <a:t>└──</a:t>
            </a:r>
            <a:r>
              <a:rPr lang="en-US" altLang="zh-CN" sz="1400"/>
              <a:t> </a:t>
            </a:r>
            <a:r>
              <a:rPr lang="zh-CN" altLang="en-US" sz="1400"/>
              <a:t>实现类：</a:t>
            </a:r>
            <a:r>
              <a:rPr lang="en-US" altLang="zh-CN" sz="1400"/>
              <a:t>DynamicServiceImpl</a:t>
            </a:r>
            <a:endParaRPr lang="en-US" altLang="zh-CN" sz="1400"/>
          </a:p>
          <a:p>
            <a:endParaRPr lang="en-US" altLang="zh-CN" sz="1400"/>
          </a:p>
          <a:p>
            <a:r>
              <a:rPr lang="en-US" altLang="zh-CN" sz="1400"/>
              <a:t>OssService.java              - </a:t>
            </a:r>
            <a:r>
              <a:rPr lang="zh-CN" altLang="en-US" sz="1400"/>
              <a:t>对象存储服务接口</a:t>
            </a:r>
            <a:endParaRPr lang="zh-CN" altLang="en-US" sz="1400"/>
          </a:p>
          <a:p>
            <a:r>
              <a:rPr lang="en-US" altLang="en-US" sz="1400"/>
              <a:t>├──</a:t>
            </a:r>
            <a:r>
              <a:rPr lang="en-US" altLang="zh-CN" sz="1400"/>
              <a:t> </a:t>
            </a:r>
            <a:r>
              <a:rPr lang="zh-CN" altLang="en-US" sz="1400"/>
              <a:t>职责：定义</a:t>
            </a:r>
            <a:r>
              <a:rPr lang="en-US" altLang="zh-CN" sz="1400"/>
              <a:t>OSS</a:t>
            </a:r>
            <a:r>
              <a:rPr lang="zh-CN" altLang="en-US" sz="1400"/>
              <a:t>操作接口</a:t>
            </a:r>
            <a:endParaRPr lang="zh-CN" altLang="en-US" sz="1400"/>
          </a:p>
          <a:p>
            <a:r>
              <a:rPr lang="en-US" altLang="en-US" sz="1400"/>
              <a:t>├──</a:t>
            </a:r>
            <a:r>
              <a:rPr lang="en-US" altLang="zh-CN" sz="1400"/>
              <a:t> </a:t>
            </a:r>
            <a:r>
              <a:rPr lang="zh-CN" altLang="en-US" sz="1400"/>
              <a:t>主要方法：文件上传、删除、</a:t>
            </a:r>
            <a:r>
              <a:rPr lang="en-US" altLang="zh-CN" sz="1400"/>
              <a:t>URL</a:t>
            </a:r>
            <a:r>
              <a:rPr lang="zh-CN" altLang="en-US" sz="1400"/>
              <a:t>生成</a:t>
            </a:r>
            <a:endParaRPr lang="zh-CN" altLang="en-US" sz="1400"/>
          </a:p>
          <a:p>
            <a:r>
              <a:rPr lang="en-US" altLang="en-US" sz="1400"/>
              <a:t>└──</a:t>
            </a:r>
            <a:r>
              <a:rPr lang="en-US" altLang="zh-CN" sz="1400"/>
              <a:t> </a:t>
            </a:r>
            <a:r>
              <a:rPr lang="zh-CN" altLang="en-US" sz="1400"/>
              <a:t>实现类：</a:t>
            </a:r>
            <a:r>
              <a:rPr lang="en-US" altLang="zh-CN" sz="1400"/>
              <a:t>OssServiceImpl</a:t>
            </a:r>
            <a:endParaRPr lang="en-US" altLang="zh-CN" sz="1400"/>
          </a:p>
          <a:p>
            <a:endParaRPr lang="en-US" altLang="zh-CN" sz="1400"/>
          </a:p>
          <a:p>
            <a:r>
              <a:rPr lang="en-US" altLang="zh-CN" sz="1400"/>
              <a:t>ChatService.java             - </a:t>
            </a:r>
            <a:r>
              <a:rPr lang="zh-CN" altLang="en-US" sz="1400"/>
              <a:t>聊天服务接口</a:t>
            </a:r>
            <a:endParaRPr lang="zh-CN" altLang="en-US" sz="1400"/>
          </a:p>
          <a:p>
            <a:r>
              <a:rPr lang="en-US" altLang="en-US" sz="1400"/>
              <a:t>├──</a:t>
            </a:r>
            <a:r>
              <a:rPr lang="en-US" altLang="zh-CN" sz="1400"/>
              <a:t> </a:t>
            </a:r>
            <a:r>
              <a:rPr lang="zh-CN" altLang="en-US" sz="1400"/>
              <a:t>职责：定义</a:t>
            </a:r>
            <a:r>
              <a:rPr lang="en-US" altLang="zh-CN" sz="1400"/>
              <a:t>AI</a:t>
            </a:r>
            <a:r>
              <a:rPr lang="zh-CN" altLang="en-US" sz="1400"/>
              <a:t>聊天业务逻辑</a:t>
            </a:r>
            <a:endParaRPr lang="zh-CN" altLang="en-US" sz="1400"/>
          </a:p>
          <a:p>
            <a:r>
              <a:rPr lang="en-US" altLang="en-US" sz="1400"/>
              <a:t>├──</a:t>
            </a:r>
            <a:r>
              <a:rPr lang="en-US" altLang="zh-CN" sz="1400"/>
              <a:t> </a:t>
            </a:r>
            <a:r>
              <a:rPr lang="zh-CN" altLang="en-US" sz="1400"/>
              <a:t>主要方法：对话管理、消息处理</a:t>
            </a:r>
            <a:endParaRPr lang="zh-CN" altLang="en-US" sz="1400"/>
          </a:p>
          <a:p>
            <a:r>
              <a:rPr lang="en-US" altLang="en-US" sz="1400"/>
              <a:t>└──</a:t>
            </a:r>
            <a:r>
              <a:rPr lang="en-US" altLang="zh-CN" sz="1400"/>
              <a:t> </a:t>
            </a:r>
            <a:r>
              <a:rPr lang="zh-CN" altLang="en-US" sz="1400"/>
              <a:t>实现类：</a:t>
            </a:r>
            <a:r>
              <a:rPr lang="en-US" altLang="zh-CN" sz="1400"/>
              <a:t>ChatServiceImpl</a:t>
            </a:r>
            <a:endParaRPr lang="en-US" altLang="zh-CN"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834349" y="1751270"/>
            <a:ext cx="5357651" cy="5106730"/>
          </a:xfrm>
          <a:custGeom>
            <a:avLst/>
            <a:gdLst>
              <a:gd name="connsiteX0" fmla="*/ 3946358 w 5357651"/>
              <a:gd name="connsiteY0" fmla="*/ 0 h 5106730"/>
              <a:gd name="connsiteX1" fmla="*/ 5303248 w 5357651"/>
              <a:gd name="connsiteY1" fmla="*/ 239464 h 5106730"/>
              <a:gd name="connsiteX2" fmla="*/ 5357651 w 5357651"/>
              <a:gd name="connsiteY2" fmla="*/ 260915 h 5106730"/>
              <a:gd name="connsiteX3" fmla="*/ 5357651 w 5357651"/>
              <a:gd name="connsiteY3" fmla="*/ 5106730 h 5106730"/>
              <a:gd name="connsiteX4" fmla="*/ 174039 w 5357651"/>
              <a:gd name="connsiteY4" fmla="*/ 5106730 h 5106730"/>
              <a:gd name="connsiteX5" fmla="*/ 80176 w 5357651"/>
              <a:gd name="connsiteY5" fmla="*/ 4741687 h 5106730"/>
              <a:gd name="connsiteX6" fmla="*/ 0 w 5357651"/>
              <a:gd name="connsiteY6" fmla="*/ 3946358 h 5106730"/>
              <a:gd name="connsiteX7" fmla="*/ 3946358 w 5357651"/>
              <a:gd name="connsiteY7" fmla="*/ 0 h 5106730"/>
            </a:gdLst>
            <a:ahLst/>
            <a:cxnLst/>
            <a:rect l="l" t="t" r="r" b="b"/>
            <a:pathLst>
              <a:path w="5357651" h="5106730">
                <a:moveTo>
                  <a:pt x="3946358" y="0"/>
                </a:moveTo>
                <a:cubicBezTo>
                  <a:pt x="4423126" y="0"/>
                  <a:pt x="4880148" y="84547"/>
                  <a:pt x="5303248" y="239464"/>
                </a:cubicBezTo>
                <a:lnTo>
                  <a:pt x="5357651" y="260915"/>
                </a:lnTo>
                <a:lnTo>
                  <a:pt x="5357651" y="5106730"/>
                </a:lnTo>
                <a:lnTo>
                  <a:pt x="174039" y="5106730"/>
                </a:lnTo>
                <a:lnTo>
                  <a:pt x="80176" y="4741687"/>
                </a:lnTo>
                <a:cubicBezTo>
                  <a:pt x="27607" y="4484789"/>
                  <a:pt x="0" y="4218797"/>
                  <a:pt x="0" y="3946358"/>
                </a:cubicBezTo>
                <a:cubicBezTo>
                  <a:pt x="0" y="1766845"/>
                  <a:pt x="1766845" y="0"/>
                  <a:pt x="3946358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" y="0"/>
            <a:ext cx="6447095" cy="6858000"/>
          </a:xfrm>
          <a:custGeom>
            <a:avLst/>
            <a:gdLst>
              <a:gd name="connsiteX0" fmla="*/ 0 w 6447095"/>
              <a:gd name="connsiteY0" fmla="*/ 0 h 6858000"/>
              <a:gd name="connsiteX1" fmla="*/ 5479608 w 6447095"/>
              <a:gd name="connsiteY1" fmla="*/ 0 h 6858000"/>
              <a:gd name="connsiteX2" fmla="*/ 5647548 w 6447095"/>
              <a:gd name="connsiteY2" fmla="*/ 224582 h 6858000"/>
              <a:gd name="connsiteX3" fmla="*/ 6447095 w 6447095"/>
              <a:gd name="connsiteY3" fmla="*/ 2842123 h 6858000"/>
              <a:gd name="connsiteX4" fmla="*/ 4193064 w 6447095"/>
              <a:gd name="connsiteY4" fmla="*/ 6845973 h 6858000"/>
              <a:gd name="connsiteX5" fmla="*/ 4172146 w 6447095"/>
              <a:gd name="connsiteY5" fmla="*/ 6858000 h 6858000"/>
              <a:gd name="connsiteX6" fmla="*/ 0 w 6447095"/>
              <a:gd name="connsiteY6" fmla="*/ 6858000 h 6858000"/>
            </a:gdLst>
            <a:ahLst/>
            <a:cxnLst/>
            <a:rect l="l" t="t" r="r" b="b"/>
            <a:pathLst>
              <a:path w="6447095" h="6858000">
                <a:moveTo>
                  <a:pt x="0" y="0"/>
                </a:moveTo>
                <a:lnTo>
                  <a:pt x="5479608" y="0"/>
                </a:lnTo>
                <a:lnTo>
                  <a:pt x="5647548" y="224582"/>
                </a:lnTo>
                <a:cubicBezTo>
                  <a:pt x="6152341" y="971774"/>
                  <a:pt x="6447095" y="1872527"/>
                  <a:pt x="6447095" y="2842123"/>
                </a:cubicBezTo>
                <a:cubicBezTo>
                  <a:pt x="6447095" y="4538917"/>
                  <a:pt x="5544409" y="6024876"/>
                  <a:pt x="4193064" y="6845973"/>
                </a:cubicBezTo>
                <a:lnTo>
                  <a:pt x="41721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66002" y="231275"/>
            <a:ext cx="11847296" cy="6384758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sz="1400"/>
          </a:p>
        </p:txBody>
      </p:sp>
      <p:sp>
        <p:nvSpPr>
          <p:cNvPr id="29" name="标题 1"/>
          <p:cNvSpPr txBox="1"/>
          <p:nvPr/>
        </p:nvSpPr>
        <p:spPr>
          <a:xfrm>
            <a:off x="262925" y="246413"/>
            <a:ext cx="9379603" cy="720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sx="102000" sy="102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272243" y="225304"/>
            <a:ext cx="257347" cy="51764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272243" y="88785"/>
            <a:ext cx="257347" cy="984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272243" y="0"/>
            <a:ext cx="257347" cy="550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4" name="图片 33" descr="b_7d4e4d990bc674edb07614d8c8274f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17275" y="225425"/>
            <a:ext cx="821055" cy="821055"/>
          </a:xfrm>
          <a:prstGeom prst="rect">
            <a:avLst/>
          </a:prstGeom>
        </p:spPr>
      </p:pic>
      <p:sp>
        <p:nvSpPr>
          <p:cNvPr id="35" name="标题 1"/>
          <p:cNvSpPr txBox="1"/>
          <p:nvPr/>
        </p:nvSpPr>
        <p:spPr>
          <a:xfrm>
            <a:off x="529618" y="380389"/>
            <a:ext cx="8060758" cy="46166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p>
            <a:pPr algn="l">
              <a:lnSpc>
                <a:spcPct val="110000"/>
              </a:lnSpc>
            </a:pPr>
            <a:r>
              <a:rPr kumimoji="1" lang="zh-CN" altLang="en-US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个人成果</a:t>
            </a: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展示</a:t>
            </a:r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783205" y="380365"/>
            <a:ext cx="3093085" cy="448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en-US" altLang="zh-CN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</a:t>
            </a:r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后端部分</a:t>
            </a:r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详细介绍</a:t>
            </a:r>
            <a:endParaRPr lang="zh-CN" alt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72415" y="1025525"/>
            <a:ext cx="4382770" cy="5498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 b="1"/>
              <a:t>服务实现</a:t>
            </a:r>
            <a:endParaRPr lang="en-US" altLang="zh-CN" sz="1400" b="1"/>
          </a:p>
          <a:p>
            <a:r>
              <a:rPr lang="en-US" altLang="zh-CN" sz="1400"/>
              <a:t>UserServiceImpl.java         - </a:t>
            </a:r>
            <a:r>
              <a:rPr lang="zh-CN" altLang="en-US" sz="1400"/>
              <a:t>用户服务实现</a:t>
            </a:r>
            <a:endParaRPr lang="zh-CN" altLang="en-US" sz="1400"/>
          </a:p>
          <a:p>
            <a:r>
              <a:rPr lang="en-US" altLang="en-US" sz="1400"/>
              <a:t>├──</a:t>
            </a:r>
            <a:r>
              <a:rPr lang="en-US" altLang="zh-CN" sz="1400"/>
              <a:t> </a:t>
            </a:r>
            <a:r>
              <a:rPr lang="zh-CN" altLang="en-US" sz="1400"/>
              <a:t>职责：实现用户业务逻辑</a:t>
            </a:r>
            <a:endParaRPr lang="zh-CN" altLang="en-US" sz="1400"/>
          </a:p>
          <a:p>
            <a:r>
              <a:rPr lang="en-US" altLang="en-US" sz="1400"/>
              <a:t>├──</a:t>
            </a:r>
            <a:r>
              <a:rPr lang="en-US" altLang="zh-CN" sz="1400"/>
              <a:t> </a:t>
            </a:r>
            <a:r>
              <a:rPr lang="zh-CN" altLang="en-US" sz="1400"/>
              <a:t>核心功能：头像上传、用户信息管理</a:t>
            </a:r>
            <a:endParaRPr lang="zh-CN" altLang="en-US" sz="1400"/>
          </a:p>
          <a:p>
            <a:r>
              <a:rPr lang="en-US" altLang="en-US" sz="1400"/>
              <a:t>├──</a:t>
            </a:r>
            <a:r>
              <a:rPr lang="en-US" altLang="zh-CN" sz="1400"/>
              <a:t> </a:t>
            </a:r>
            <a:r>
              <a:rPr lang="zh-CN" altLang="en-US" sz="1400"/>
              <a:t>依赖：</a:t>
            </a:r>
            <a:r>
              <a:rPr lang="en-US" altLang="zh-CN" sz="1400"/>
              <a:t>UserMapper, OssService, AvatarGeneratorService</a:t>
            </a:r>
            <a:endParaRPr lang="en-US" altLang="zh-CN" sz="1400"/>
          </a:p>
          <a:p>
            <a:r>
              <a:rPr lang="en-US" altLang="en-US" sz="1400"/>
              <a:t>└──</a:t>
            </a:r>
            <a:r>
              <a:rPr lang="en-US" altLang="zh-CN" sz="1400"/>
              <a:t> </a:t>
            </a:r>
            <a:r>
              <a:rPr lang="zh-CN" altLang="en-US" sz="1400"/>
              <a:t>被依赖：</a:t>
            </a:r>
            <a:r>
              <a:rPr lang="en-US" altLang="zh-CN" sz="1400"/>
              <a:t>UserController</a:t>
            </a:r>
            <a:endParaRPr lang="en-US" altLang="zh-CN" sz="1400"/>
          </a:p>
          <a:p>
            <a:endParaRPr lang="en-US" altLang="zh-CN" sz="1400"/>
          </a:p>
          <a:p>
            <a:r>
              <a:rPr lang="en-US" altLang="zh-CN" sz="1400"/>
              <a:t>DynamicServiceImpl.java      - </a:t>
            </a:r>
            <a:r>
              <a:rPr lang="zh-CN" altLang="en-US" sz="1400"/>
              <a:t>动态服务实现</a:t>
            </a:r>
            <a:endParaRPr lang="zh-CN" altLang="en-US" sz="1400"/>
          </a:p>
          <a:p>
            <a:r>
              <a:rPr lang="en-US" altLang="en-US" sz="1400"/>
              <a:t>├──</a:t>
            </a:r>
            <a:r>
              <a:rPr lang="en-US" altLang="zh-CN" sz="1400"/>
              <a:t> </a:t>
            </a:r>
            <a:r>
              <a:rPr lang="zh-CN" altLang="en-US" sz="1400"/>
              <a:t>职责：实现动态业务逻辑</a:t>
            </a:r>
            <a:endParaRPr lang="zh-CN" altLang="en-US" sz="1400"/>
          </a:p>
          <a:p>
            <a:r>
              <a:rPr lang="en-US" altLang="en-US" sz="1400"/>
              <a:t>├──</a:t>
            </a:r>
            <a:r>
              <a:rPr lang="en-US" altLang="zh-CN" sz="1400"/>
              <a:t> </a:t>
            </a:r>
            <a:r>
              <a:rPr lang="zh-CN" altLang="en-US" sz="1400"/>
              <a:t>核心功能：动态发布、查询、交互</a:t>
            </a:r>
            <a:endParaRPr lang="zh-CN" altLang="en-US" sz="1400"/>
          </a:p>
          <a:p>
            <a:r>
              <a:rPr lang="en-US" altLang="en-US" sz="1400"/>
              <a:t>├──</a:t>
            </a:r>
            <a:r>
              <a:rPr lang="en-US" altLang="zh-CN" sz="1400"/>
              <a:t> </a:t>
            </a:r>
            <a:r>
              <a:rPr lang="zh-CN" altLang="en-US" sz="1400"/>
              <a:t>依赖：</a:t>
            </a:r>
            <a:r>
              <a:rPr lang="en-US" altLang="zh-CN" sz="1400"/>
              <a:t>DynamicMapper, UserMapper</a:t>
            </a:r>
            <a:endParaRPr lang="en-US" altLang="zh-CN" sz="1400"/>
          </a:p>
          <a:p>
            <a:r>
              <a:rPr lang="en-US" altLang="en-US" sz="1400"/>
              <a:t>└──</a:t>
            </a:r>
            <a:r>
              <a:rPr lang="en-US" altLang="zh-CN" sz="1400"/>
              <a:t> </a:t>
            </a:r>
            <a:r>
              <a:rPr lang="zh-CN" altLang="en-US" sz="1400"/>
              <a:t>被依赖：</a:t>
            </a:r>
            <a:r>
              <a:rPr lang="en-US" altLang="zh-CN" sz="1400"/>
              <a:t>DynamicController</a:t>
            </a:r>
            <a:endParaRPr lang="en-US" altLang="zh-CN" sz="1400"/>
          </a:p>
          <a:p>
            <a:endParaRPr lang="en-US" altLang="zh-CN" sz="1400"/>
          </a:p>
          <a:p>
            <a:r>
              <a:rPr lang="en-US" altLang="zh-CN" sz="1400"/>
              <a:t>OssServiceImpl.java          - OSS</a:t>
            </a:r>
            <a:r>
              <a:rPr lang="zh-CN" altLang="en-US" sz="1400"/>
              <a:t>服务实现</a:t>
            </a:r>
            <a:endParaRPr lang="zh-CN" altLang="en-US" sz="1400"/>
          </a:p>
          <a:p>
            <a:r>
              <a:rPr lang="en-US" altLang="en-US" sz="1400"/>
              <a:t>├──</a:t>
            </a:r>
            <a:r>
              <a:rPr lang="en-US" altLang="zh-CN" sz="1400"/>
              <a:t> </a:t>
            </a:r>
            <a:r>
              <a:rPr lang="zh-CN" altLang="en-US" sz="1400"/>
              <a:t>职责：实现阿里云</a:t>
            </a:r>
            <a:r>
              <a:rPr lang="en-US" altLang="zh-CN" sz="1400"/>
              <a:t>OSS</a:t>
            </a:r>
            <a:r>
              <a:rPr lang="zh-CN" altLang="en-US" sz="1400"/>
              <a:t>操作</a:t>
            </a:r>
            <a:endParaRPr lang="zh-CN" altLang="en-US" sz="1400"/>
          </a:p>
          <a:p>
            <a:r>
              <a:rPr lang="en-US" altLang="en-US" sz="1400"/>
              <a:t>├──</a:t>
            </a:r>
            <a:r>
              <a:rPr lang="en-US" altLang="zh-CN" sz="1400"/>
              <a:t> </a:t>
            </a:r>
            <a:r>
              <a:rPr lang="zh-CN" altLang="en-US" sz="1400"/>
              <a:t>核心功能：文件上传、删除、</a:t>
            </a:r>
            <a:r>
              <a:rPr lang="en-US" altLang="zh-CN" sz="1400"/>
              <a:t>URL</a:t>
            </a:r>
            <a:r>
              <a:rPr lang="zh-CN" altLang="en-US" sz="1400"/>
              <a:t>生成</a:t>
            </a:r>
            <a:endParaRPr lang="zh-CN" altLang="en-US" sz="1400"/>
          </a:p>
          <a:p>
            <a:r>
              <a:rPr lang="en-US" altLang="en-US" sz="1400"/>
              <a:t>├──</a:t>
            </a:r>
            <a:r>
              <a:rPr lang="en-US" altLang="zh-CN" sz="1400"/>
              <a:t> </a:t>
            </a:r>
            <a:r>
              <a:rPr lang="zh-CN" altLang="en-US" sz="1400"/>
              <a:t>依赖：</a:t>
            </a:r>
            <a:r>
              <a:rPr lang="en-US" altLang="zh-CN" sz="1400"/>
              <a:t>OSS</a:t>
            </a:r>
            <a:r>
              <a:rPr lang="zh-CN" altLang="en-US" sz="1400"/>
              <a:t>客户端</a:t>
            </a:r>
            <a:r>
              <a:rPr lang="en-US" altLang="zh-CN" sz="1400"/>
              <a:t>, OssConfig</a:t>
            </a:r>
            <a:endParaRPr lang="en-US" altLang="zh-CN" sz="1400"/>
          </a:p>
          <a:p>
            <a:r>
              <a:rPr lang="en-US" altLang="en-US" sz="1400"/>
              <a:t>└──</a:t>
            </a:r>
            <a:r>
              <a:rPr lang="en-US" altLang="zh-CN" sz="1400"/>
              <a:t> </a:t>
            </a:r>
            <a:r>
              <a:rPr lang="zh-CN" altLang="en-US" sz="1400"/>
              <a:t>被依赖：</a:t>
            </a:r>
            <a:r>
              <a:rPr lang="en-US" altLang="zh-CN" sz="1400"/>
              <a:t>UserServiceImpl, OSSController</a:t>
            </a:r>
            <a:endParaRPr lang="en-US" altLang="zh-CN" sz="1400"/>
          </a:p>
          <a:p>
            <a:endParaRPr lang="en-US" altLang="zh-CN" sz="1400"/>
          </a:p>
          <a:p>
            <a:r>
              <a:rPr lang="en-US" altLang="zh-CN" sz="1400"/>
              <a:t>AvatarGeneratorServiceImpl.java - </a:t>
            </a:r>
            <a:r>
              <a:rPr lang="zh-CN" altLang="en-US" sz="1400"/>
              <a:t>头像生成服务实现</a:t>
            </a:r>
            <a:endParaRPr lang="zh-CN" altLang="en-US" sz="1400"/>
          </a:p>
          <a:p>
            <a:r>
              <a:rPr lang="en-US" altLang="en-US" sz="1400"/>
              <a:t>├──</a:t>
            </a:r>
            <a:r>
              <a:rPr lang="en-US" altLang="zh-CN" sz="1400"/>
              <a:t> </a:t>
            </a:r>
            <a:r>
              <a:rPr lang="zh-CN" altLang="en-US" sz="1400"/>
              <a:t>职责：实现</a:t>
            </a:r>
            <a:r>
              <a:rPr lang="en-US" altLang="zh-CN" sz="1400"/>
              <a:t>AI</a:t>
            </a:r>
            <a:r>
              <a:rPr lang="zh-CN" altLang="en-US" sz="1400"/>
              <a:t>头像生成功能</a:t>
            </a:r>
            <a:endParaRPr lang="zh-CN" altLang="en-US" sz="1400"/>
          </a:p>
          <a:p>
            <a:r>
              <a:rPr lang="en-US" altLang="en-US" sz="1400"/>
              <a:t>├──</a:t>
            </a:r>
            <a:r>
              <a:rPr lang="en-US" altLang="zh-CN" sz="1400"/>
              <a:t> </a:t>
            </a:r>
            <a:r>
              <a:rPr lang="zh-CN" altLang="en-US" sz="1400"/>
              <a:t>核心功能：随机头像生成、预览头像</a:t>
            </a:r>
            <a:endParaRPr lang="zh-CN" altLang="en-US" sz="1400"/>
          </a:p>
          <a:p>
            <a:r>
              <a:rPr lang="en-US" altLang="en-US" sz="1400"/>
              <a:t>└──</a:t>
            </a:r>
            <a:r>
              <a:rPr lang="en-US" altLang="zh-CN" sz="1400"/>
              <a:t> </a:t>
            </a:r>
            <a:r>
              <a:rPr lang="zh-CN" altLang="en-US" sz="1400"/>
              <a:t>被依赖：</a:t>
            </a:r>
            <a:r>
              <a:rPr lang="en-US" altLang="zh-CN" sz="1400"/>
              <a:t>UserServiceImpl</a:t>
            </a:r>
            <a:endParaRPr lang="en-US" altLang="zh-CN" sz="1400"/>
          </a:p>
        </p:txBody>
      </p:sp>
      <p:sp>
        <p:nvSpPr>
          <p:cNvPr id="9" name="文本框 8"/>
          <p:cNvSpPr txBox="1"/>
          <p:nvPr/>
        </p:nvSpPr>
        <p:spPr>
          <a:xfrm>
            <a:off x="3862705" y="1035050"/>
            <a:ext cx="490410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/>
              <a:t>实体</a:t>
            </a:r>
            <a:endParaRPr lang="en-US" altLang="zh-CN" sz="1400" b="1"/>
          </a:p>
          <a:p>
            <a:r>
              <a:rPr lang="en-US" altLang="zh-CN" sz="1400"/>
              <a:t>User.java                    - </a:t>
            </a:r>
            <a:r>
              <a:rPr lang="zh-CN" altLang="en-US" sz="1400"/>
              <a:t>用户实体</a:t>
            </a:r>
            <a:endParaRPr lang="zh-CN" altLang="en-US" sz="1400"/>
          </a:p>
          <a:p>
            <a:r>
              <a:rPr lang="en-US" altLang="en-US" sz="1400"/>
              <a:t>├──</a:t>
            </a:r>
            <a:r>
              <a:rPr lang="en-US" altLang="zh-CN" sz="1400"/>
              <a:t> </a:t>
            </a:r>
            <a:r>
              <a:rPr lang="zh-CN" altLang="en-US" sz="1400"/>
              <a:t>职责：用户数据模型</a:t>
            </a:r>
            <a:endParaRPr lang="zh-CN" altLang="en-US" sz="1400"/>
          </a:p>
          <a:p>
            <a:r>
              <a:rPr lang="en-US" altLang="en-US" sz="1400"/>
              <a:t>├──</a:t>
            </a:r>
            <a:r>
              <a:rPr lang="en-US" altLang="zh-CN" sz="1400"/>
              <a:t> </a:t>
            </a:r>
            <a:r>
              <a:rPr lang="zh-CN" altLang="en-US" sz="1400"/>
              <a:t>字段：用户基本信息、头像</a:t>
            </a:r>
            <a:r>
              <a:rPr lang="en-US" altLang="zh-CN" sz="1400"/>
              <a:t>URL</a:t>
            </a:r>
            <a:r>
              <a:rPr lang="zh-CN" altLang="en-US" sz="1400"/>
              <a:t>、隐私设置</a:t>
            </a:r>
            <a:endParaRPr lang="zh-CN" altLang="en-US" sz="1400"/>
          </a:p>
          <a:p>
            <a:r>
              <a:rPr lang="en-US" altLang="en-US" sz="1400"/>
              <a:t>└──</a:t>
            </a:r>
            <a:r>
              <a:rPr lang="en-US" altLang="zh-CN" sz="1400"/>
              <a:t> </a:t>
            </a:r>
            <a:r>
              <a:rPr lang="zh-CN" altLang="en-US" sz="1400"/>
              <a:t>被依赖：</a:t>
            </a:r>
            <a:r>
              <a:rPr lang="en-US" altLang="zh-CN" sz="1400"/>
              <a:t>UserMapper, UserServiceImpl</a:t>
            </a:r>
            <a:endParaRPr lang="en-US" altLang="zh-CN" sz="1400"/>
          </a:p>
          <a:p>
            <a:endParaRPr lang="en-US" altLang="zh-CN" sz="1400"/>
          </a:p>
          <a:p>
            <a:r>
              <a:rPr lang="en-US" altLang="zh-CN" sz="1400"/>
              <a:t>Dynamic.java                 - </a:t>
            </a:r>
            <a:r>
              <a:rPr lang="zh-CN" altLang="en-US" sz="1400"/>
              <a:t>动态实体</a:t>
            </a:r>
            <a:endParaRPr lang="zh-CN" altLang="en-US" sz="1400"/>
          </a:p>
          <a:p>
            <a:r>
              <a:rPr lang="en-US" altLang="en-US" sz="1400"/>
              <a:t>├──</a:t>
            </a:r>
            <a:r>
              <a:rPr lang="en-US" altLang="zh-CN" sz="1400"/>
              <a:t> </a:t>
            </a:r>
            <a:r>
              <a:rPr lang="zh-CN" altLang="en-US" sz="1400"/>
              <a:t>职责：动态数据模型</a:t>
            </a:r>
            <a:endParaRPr lang="zh-CN" altLang="en-US" sz="1400"/>
          </a:p>
          <a:p>
            <a:r>
              <a:rPr lang="en-US" altLang="en-US" sz="1400"/>
              <a:t>├──</a:t>
            </a:r>
            <a:r>
              <a:rPr lang="en-US" altLang="zh-CN" sz="1400"/>
              <a:t> </a:t>
            </a:r>
            <a:r>
              <a:rPr lang="zh-CN" altLang="en-US" sz="1400"/>
              <a:t>字段：内容、图片、可见性、点赞数</a:t>
            </a:r>
            <a:endParaRPr lang="zh-CN" altLang="en-US" sz="1400"/>
          </a:p>
          <a:p>
            <a:r>
              <a:rPr lang="en-US" altLang="en-US" sz="1400"/>
              <a:t>└──</a:t>
            </a:r>
            <a:r>
              <a:rPr lang="en-US" altLang="zh-CN" sz="1400"/>
              <a:t> </a:t>
            </a:r>
            <a:r>
              <a:rPr lang="zh-CN" altLang="en-US" sz="1400"/>
              <a:t>被依赖：</a:t>
            </a:r>
            <a:r>
              <a:rPr lang="en-US" altLang="zh-CN" sz="1400"/>
              <a:t>DynamicMapper, DynamicServiceImpl</a:t>
            </a:r>
            <a:endParaRPr lang="en-US" altLang="zh-CN" sz="1400"/>
          </a:p>
          <a:p>
            <a:endParaRPr lang="en-US" altLang="zh-CN" sz="1400"/>
          </a:p>
          <a:p>
            <a:r>
              <a:rPr lang="en-US" altLang="zh-CN" sz="1400"/>
              <a:t>Comment.java                 - </a:t>
            </a:r>
            <a:r>
              <a:rPr lang="zh-CN" altLang="en-US" sz="1400"/>
              <a:t>评论实体</a:t>
            </a:r>
            <a:endParaRPr lang="zh-CN" altLang="en-US" sz="1400"/>
          </a:p>
          <a:p>
            <a:r>
              <a:rPr lang="en-US" altLang="en-US" sz="1400"/>
              <a:t>├──</a:t>
            </a:r>
            <a:r>
              <a:rPr lang="en-US" altLang="zh-CN" sz="1400"/>
              <a:t> </a:t>
            </a:r>
            <a:r>
              <a:rPr lang="zh-CN" altLang="en-US" sz="1400"/>
              <a:t>职责：评论数据模型</a:t>
            </a:r>
            <a:endParaRPr lang="zh-CN" altLang="en-US" sz="1400"/>
          </a:p>
          <a:p>
            <a:r>
              <a:rPr lang="en-US" altLang="en-US" sz="1400"/>
              <a:t>├──</a:t>
            </a:r>
            <a:r>
              <a:rPr lang="en-US" altLang="zh-CN" sz="1400"/>
              <a:t> </a:t>
            </a:r>
            <a:r>
              <a:rPr lang="zh-CN" altLang="en-US" sz="1400"/>
              <a:t>字段：内容、用户</a:t>
            </a:r>
            <a:r>
              <a:rPr lang="en-US" altLang="zh-CN" sz="1400"/>
              <a:t>ID</a:t>
            </a:r>
            <a:r>
              <a:rPr lang="zh-CN" altLang="en-US" sz="1400"/>
              <a:t>、点赞数、回复关系</a:t>
            </a:r>
            <a:endParaRPr lang="zh-CN" altLang="en-US" sz="1400"/>
          </a:p>
          <a:p>
            <a:r>
              <a:rPr lang="en-US" altLang="en-US" sz="1400"/>
              <a:t>└──</a:t>
            </a:r>
            <a:r>
              <a:rPr lang="en-US" altLang="zh-CN" sz="1400"/>
              <a:t> </a:t>
            </a:r>
            <a:r>
              <a:rPr lang="zh-CN" altLang="en-US" sz="1400"/>
              <a:t>被依赖：</a:t>
            </a:r>
            <a:r>
              <a:rPr lang="en-US" altLang="zh-CN" sz="1400"/>
              <a:t>CommentMapper</a:t>
            </a:r>
            <a:endParaRPr lang="en-US" altLang="zh-CN" sz="1400"/>
          </a:p>
          <a:p>
            <a:endParaRPr lang="en-US" altLang="zh-CN" sz="1400"/>
          </a:p>
        </p:txBody>
      </p:sp>
      <p:sp>
        <p:nvSpPr>
          <p:cNvPr id="10" name="文本框 9"/>
          <p:cNvSpPr txBox="1"/>
          <p:nvPr/>
        </p:nvSpPr>
        <p:spPr>
          <a:xfrm>
            <a:off x="7997190" y="1070610"/>
            <a:ext cx="4041140" cy="47421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/>
              <a:t>Mapper</a:t>
            </a:r>
            <a:r>
              <a:rPr lang="zh-CN" altLang="en-US" sz="1400" b="1"/>
              <a:t>数据访问</a:t>
            </a:r>
            <a:endParaRPr lang="en-US" altLang="zh-CN" sz="1400" b="1"/>
          </a:p>
          <a:p>
            <a:r>
              <a:rPr lang="en-US" altLang="zh-CN" sz="1400"/>
              <a:t>UserMapper.java              - </a:t>
            </a:r>
            <a:r>
              <a:rPr lang="zh-CN" altLang="en-US" sz="1400"/>
              <a:t>用户数据访问接口</a:t>
            </a:r>
            <a:endParaRPr lang="zh-CN" altLang="en-US" sz="1400"/>
          </a:p>
          <a:p>
            <a:r>
              <a:rPr lang="en-US" altLang="en-US" sz="1400"/>
              <a:t>├──</a:t>
            </a:r>
            <a:r>
              <a:rPr lang="en-US" altLang="zh-CN" sz="1400"/>
              <a:t> </a:t>
            </a:r>
            <a:r>
              <a:rPr lang="zh-CN" altLang="en-US" sz="1400"/>
              <a:t>职责：用户数据库操作接口</a:t>
            </a:r>
            <a:endParaRPr lang="zh-CN" altLang="en-US" sz="1400"/>
          </a:p>
          <a:p>
            <a:r>
              <a:rPr lang="en-US" altLang="en-US" sz="1400"/>
              <a:t>├──</a:t>
            </a:r>
            <a:r>
              <a:rPr lang="en-US" altLang="zh-CN" sz="1400"/>
              <a:t> </a:t>
            </a:r>
            <a:r>
              <a:rPr lang="zh-CN" altLang="en-US" sz="1400"/>
              <a:t>主要方法：用户</a:t>
            </a:r>
            <a:r>
              <a:rPr lang="en-US" altLang="zh-CN" sz="1400"/>
              <a:t>CRUD</a:t>
            </a:r>
            <a:r>
              <a:rPr lang="zh-CN" altLang="en-US" sz="1400"/>
              <a:t>、搜索、统计</a:t>
            </a:r>
            <a:endParaRPr lang="zh-CN" altLang="en-US" sz="1400"/>
          </a:p>
          <a:p>
            <a:r>
              <a:rPr lang="en-US" altLang="en-US" sz="1400"/>
              <a:t>├──</a:t>
            </a:r>
            <a:r>
              <a:rPr lang="en-US" altLang="zh-CN" sz="1400"/>
              <a:t> </a:t>
            </a:r>
            <a:r>
              <a:rPr lang="zh-CN" altLang="en-US" sz="1400"/>
              <a:t>依赖：</a:t>
            </a:r>
            <a:r>
              <a:rPr lang="en-US" altLang="zh-CN" sz="1400"/>
              <a:t>User</a:t>
            </a:r>
            <a:r>
              <a:rPr lang="zh-CN" altLang="en-US" sz="1400"/>
              <a:t>实体</a:t>
            </a:r>
            <a:endParaRPr lang="zh-CN" altLang="en-US" sz="1400"/>
          </a:p>
          <a:p>
            <a:r>
              <a:rPr lang="en-US" altLang="en-US" sz="1400"/>
              <a:t>└──</a:t>
            </a:r>
            <a:r>
              <a:rPr lang="en-US" altLang="zh-CN" sz="1400"/>
              <a:t> </a:t>
            </a:r>
            <a:r>
              <a:rPr lang="zh-CN" altLang="en-US" sz="1400"/>
              <a:t>被依赖：</a:t>
            </a:r>
            <a:r>
              <a:rPr lang="en-US" altLang="zh-CN" sz="1400"/>
              <a:t>UserServiceImpl</a:t>
            </a:r>
            <a:endParaRPr lang="en-US" altLang="zh-CN" sz="1400"/>
          </a:p>
          <a:p>
            <a:r>
              <a:rPr lang="en-US" altLang="zh-CN" sz="1400"/>
              <a:t>DynamicMapper.java           - </a:t>
            </a:r>
            <a:r>
              <a:rPr lang="zh-CN" altLang="en-US" sz="1400"/>
              <a:t>动态数据访问接口</a:t>
            </a:r>
            <a:endParaRPr lang="zh-CN" altLang="en-US" sz="1400"/>
          </a:p>
          <a:p>
            <a:r>
              <a:rPr lang="en-US" altLang="en-US" sz="1400"/>
              <a:t>├──</a:t>
            </a:r>
            <a:r>
              <a:rPr lang="en-US" altLang="zh-CN" sz="1400"/>
              <a:t> </a:t>
            </a:r>
            <a:r>
              <a:rPr lang="zh-CN" altLang="en-US" sz="1400"/>
              <a:t>职责：动态数据库操作接口</a:t>
            </a:r>
            <a:endParaRPr lang="zh-CN" altLang="en-US" sz="1400"/>
          </a:p>
          <a:p>
            <a:r>
              <a:rPr lang="en-US" altLang="en-US" sz="1400"/>
              <a:t>├──</a:t>
            </a:r>
            <a:r>
              <a:rPr lang="en-US" altLang="zh-CN" sz="1400"/>
              <a:t> </a:t>
            </a:r>
            <a:r>
              <a:rPr lang="zh-CN" altLang="en-US" sz="1400"/>
              <a:t>主要方法：动态</a:t>
            </a:r>
            <a:r>
              <a:rPr lang="en-US" altLang="zh-CN" sz="1400"/>
              <a:t>CRUD</a:t>
            </a:r>
            <a:r>
              <a:rPr lang="zh-CN" altLang="en-US" sz="1400"/>
              <a:t>、分页查询、点赞更新</a:t>
            </a:r>
            <a:endParaRPr lang="zh-CN" altLang="en-US" sz="1400"/>
          </a:p>
          <a:p>
            <a:r>
              <a:rPr lang="en-US" altLang="en-US" sz="1400"/>
              <a:t>├──</a:t>
            </a:r>
            <a:r>
              <a:rPr lang="en-US" altLang="zh-CN" sz="1400"/>
              <a:t> </a:t>
            </a:r>
            <a:r>
              <a:rPr lang="zh-CN" altLang="en-US" sz="1400"/>
              <a:t>依赖：</a:t>
            </a:r>
            <a:r>
              <a:rPr lang="en-US" altLang="zh-CN" sz="1400"/>
              <a:t>Dynamic</a:t>
            </a:r>
            <a:r>
              <a:rPr lang="zh-CN" altLang="en-US" sz="1400"/>
              <a:t>实体</a:t>
            </a:r>
            <a:endParaRPr lang="zh-CN" altLang="en-US" sz="1400"/>
          </a:p>
          <a:p>
            <a:r>
              <a:rPr lang="en-US" altLang="en-US" sz="1400"/>
              <a:t>└──</a:t>
            </a:r>
            <a:r>
              <a:rPr lang="en-US" altLang="zh-CN" sz="1400"/>
              <a:t> </a:t>
            </a:r>
            <a:r>
              <a:rPr lang="zh-CN" altLang="en-US" sz="1400"/>
              <a:t>被依赖：</a:t>
            </a:r>
            <a:r>
              <a:rPr lang="en-US" altLang="zh-CN" sz="1400"/>
              <a:t>DynamicServiceImpl</a:t>
            </a:r>
            <a:endParaRPr lang="en-US" altLang="zh-CN" sz="1400"/>
          </a:p>
          <a:p>
            <a:r>
              <a:rPr lang="en-US" altLang="zh-CN" sz="1400"/>
              <a:t>CommentMapper.java           - </a:t>
            </a:r>
            <a:r>
              <a:rPr lang="zh-CN" altLang="en-US" sz="1400"/>
              <a:t>评论数据访问接口</a:t>
            </a:r>
            <a:endParaRPr lang="zh-CN" altLang="en-US" sz="1400"/>
          </a:p>
          <a:p>
            <a:r>
              <a:rPr lang="en-US" altLang="en-US" sz="1400"/>
              <a:t>├──</a:t>
            </a:r>
            <a:r>
              <a:rPr lang="en-US" altLang="zh-CN" sz="1400"/>
              <a:t> </a:t>
            </a:r>
            <a:r>
              <a:rPr lang="zh-CN" altLang="en-US" sz="1400"/>
              <a:t>职责：评论数据库操作接口</a:t>
            </a:r>
            <a:endParaRPr lang="zh-CN" altLang="en-US" sz="1400"/>
          </a:p>
          <a:p>
            <a:r>
              <a:rPr lang="en-US" altLang="en-US" sz="1400"/>
              <a:t>├──</a:t>
            </a:r>
            <a:r>
              <a:rPr lang="en-US" altLang="zh-CN" sz="1400"/>
              <a:t> </a:t>
            </a:r>
            <a:r>
              <a:rPr lang="zh-CN" altLang="en-US" sz="1400"/>
              <a:t>主要方法：评论</a:t>
            </a:r>
            <a:r>
              <a:rPr lang="en-US" altLang="zh-CN" sz="1400"/>
              <a:t>CRUD</a:t>
            </a:r>
            <a:r>
              <a:rPr lang="zh-CN" altLang="en-US" sz="1400"/>
              <a:t>、回复查询</a:t>
            </a:r>
            <a:endParaRPr lang="zh-CN" altLang="en-US" sz="1400"/>
          </a:p>
          <a:p>
            <a:r>
              <a:rPr lang="en-US" altLang="en-US" sz="1400"/>
              <a:t>├──</a:t>
            </a:r>
            <a:r>
              <a:rPr lang="en-US" altLang="zh-CN" sz="1400"/>
              <a:t> </a:t>
            </a:r>
            <a:r>
              <a:rPr lang="zh-CN" altLang="en-US" sz="1400"/>
              <a:t>依赖：</a:t>
            </a:r>
            <a:r>
              <a:rPr lang="en-US" altLang="zh-CN" sz="1400"/>
              <a:t>Comment</a:t>
            </a:r>
            <a:r>
              <a:rPr lang="zh-CN" altLang="en-US" sz="1400"/>
              <a:t>实体</a:t>
            </a:r>
            <a:endParaRPr lang="zh-CN" altLang="en-US" sz="1400"/>
          </a:p>
          <a:p>
            <a:r>
              <a:rPr lang="en-US" altLang="en-US" sz="1400"/>
              <a:t>└──</a:t>
            </a:r>
            <a:r>
              <a:rPr lang="en-US" altLang="zh-CN" sz="1400"/>
              <a:t> </a:t>
            </a:r>
            <a:r>
              <a:rPr lang="zh-CN" altLang="en-US" sz="1400"/>
              <a:t>被依赖：</a:t>
            </a:r>
            <a:r>
              <a:rPr lang="en-US" altLang="zh-CN" sz="1400"/>
              <a:t>CommentServiceImpl</a:t>
            </a:r>
            <a:endParaRPr lang="en-US" altLang="zh-CN" sz="1400"/>
          </a:p>
          <a:p>
            <a:r>
              <a:rPr lang="en-US" altLang="zh-CN" sz="1400"/>
              <a:t>AiRoleMapper.java            - AI</a:t>
            </a:r>
            <a:r>
              <a:rPr lang="zh-CN" altLang="en-US" sz="1400"/>
              <a:t>角色数据访问接口</a:t>
            </a:r>
            <a:endParaRPr lang="zh-CN" altLang="en-US" sz="1400"/>
          </a:p>
          <a:p>
            <a:r>
              <a:rPr lang="en-US" altLang="en-US" sz="1400"/>
              <a:t>├──</a:t>
            </a:r>
            <a:r>
              <a:rPr lang="en-US" altLang="zh-CN" sz="1400"/>
              <a:t> </a:t>
            </a:r>
            <a:r>
              <a:rPr lang="zh-CN" altLang="en-US" sz="1400"/>
              <a:t>职责：</a:t>
            </a:r>
            <a:r>
              <a:rPr lang="en-US" altLang="zh-CN" sz="1400"/>
              <a:t>AI</a:t>
            </a:r>
            <a:r>
              <a:rPr lang="zh-CN" altLang="en-US" sz="1400"/>
              <a:t>角色数据库操作接口</a:t>
            </a:r>
            <a:endParaRPr lang="zh-CN" altLang="en-US" sz="1400"/>
          </a:p>
          <a:p>
            <a:r>
              <a:rPr lang="en-US" altLang="en-US" sz="1400"/>
              <a:t>├──</a:t>
            </a:r>
            <a:r>
              <a:rPr lang="en-US" altLang="zh-CN" sz="1400"/>
              <a:t> </a:t>
            </a:r>
            <a:r>
              <a:rPr lang="zh-CN" altLang="en-US" sz="1400"/>
              <a:t>主要方法：角色</a:t>
            </a:r>
            <a:r>
              <a:rPr lang="en-US" altLang="zh-CN" sz="1400"/>
              <a:t>CRUD</a:t>
            </a:r>
            <a:r>
              <a:rPr lang="zh-CN" altLang="en-US" sz="1400"/>
              <a:t>、类型查询</a:t>
            </a:r>
            <a:endParaRPr lang="zh-CN" altLang="en-US" sz="1400"/>
          </a:p>
          <a:p>
            <a:r>
              <a:rPr lang="en-US" altLang="en-US" sz="1400"/>
              <a:t>├──</a:t>
            </a:r>
            <a:r>
              <a:rPr lang="en-US" altLang="zh-CN" sz="1400"/>
              <a:t> </a:t>
            </a:r>
            <a:r>
              <a:rPr lang="zh-CN" altLang="en-US" sz="1400"/>
              <a:t>依赖：</a:t>
            </a:r>
            <a:r>
              <a:rPr lang="en-US" altLang="zh-CN" sz="1400"/>
              <a:t>AiRole</a:t>
            </a:r>
            <a:r>
              <a:rPr lang="zh-CN" altLang="en-US" sz="1400"/>
              <a:t>实体</a:t>
            </a:r>
            <a:endParaRPr lang="zh-CN" altLang="en-US" sz="1400"/>
          </a:p>
          <a:p>
            <a:r>
              <a:rPr lang="en-US" altLang="en-US" sz="1400"/>
              <a:t>└──</a:t>
            </a:r>
            <a:r>
              <a:rPr lang="en-US" altLang="zh-CN" sz="1400"/>
              <a:t> </a:t>
            </a:r>
            <a:r>
              <a:rPr lang="zh-CN" altLang="en-US" sz="1400"/>
              <a:t>被依赖：</a:t>
            </a:r>
            <a:r>
              <a:rPr lang="en-US" altLang="zh-CN" sz="1400"/>
              <a:t>AiRoleServiceImpl</a:t>
            </a:r>
            <a:endParaRPr lang="en-US" altLang="zh-CN" sz="1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834349" y="1751270"/>
            <a:ext cx="5357651" cy="5106730"/>
          </a:xfrm>
          <a:custGeom>
            <a:avLst/>
            <a:gdLst>
              <a:gd name="connsiteX0" fmla="*/ 3946358 w 5357651"/>
              <a:gd name="connsiteY0" fmla="*/ 0 h 5106730"/>
              <a:gd name="connsiteX1" fmla="*/ 5303248 w 5357651"/>
              <a:gd name="connsiteY1" fmla="*/ 239464 h 5106730"/>
              <a:gd name="connsiteX2" fmla="*/ 5357651 w 5357651"/>
              <a:gd name="connsiteY2" fmla="*/ 260915 h 5106730"/>
              <a:gd name="connsiteX3" fmla="*/ 5357651 w 5357651"/>
              <a:gd name="connsiteY3" fmla="*/ 5106730 h 5106730"/>
              <a:gd name="connsiteX4" fmla="*/ 174039 w 5357651"/>
              <a:gd name="connsiteY4" fmla="*/ 5106730 h 5106730"/>
              <a:gd name="connsiteX5" fmla="*/ 80176 w 5357651"/>
              <a:gd name="connsiteY5" fmla="*/ 4741687 h 5106730"/>
              <a:gd name="connsiteX6" fmla="*/ 0 w 5357651"/>
              <a:gd name="connsiteY6" fmla="*/ 3946358 h 5106730"/>
              <a:gd name="connsiteX7" fmla="*/ 3946358 w 5357651"/>
              <a:gd name="connsiteY7" fmla="*/ 0 h 5106730"/>
            </a:gdLst>
            <a:ahLst/>
            <a:cxnLst/>
            <a:rect l="l" t="t" r="r" b="b"/>
            <a:pathLst>
              <a:path w="5357651" h="5106730">
                <a:moveTo>
                  <a:pt x="3946358" y="0"/>
                </a:moveTo>
                <a:cubicBezTo>
                  <a:pt x="4423126" y="0"/>
                  <a:pt x="4880148" y="84547"/>
                  <a:pt x="5303248" y="239464"/>
                </a:cubicBezTo>
                <a:lnTo>
                  <a:pt x="5357651" y="260915"/>
                </a:lnTo>
                <a:lnTo>
                  <a:pt x="5357651" y="5106730"/>
                </a:lnTo>
                <a:lnTo>
                  <a:pt x="174039" y="5106730"/>
                </a:lnTo>
                <a:lnTo>
                  <a:pt x="80176" y="4741687"/>
                </a:lnTo>
                <a:cubicBezTo>
                  <a:pt x="27607" y="4484789"/>
                  <a:pt x="0" y="4218797"/>
                  <a:pt x="0" y="3946358"/>
                </a:cubicBezTo>
                <a:cubicBezTo>
                  <a:pt x="0" y="1766845"/>
                  <a:pt x="1766845" y="0"/>
                  <a:pt x="3946358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" y="0"/>
            <a:ext cx="6447095" cy="6858000"/>
          </a:xfrm>
          <a:custGeom>
            <a:avLst/>
            <a:gdLst>
              <a:gd name="connsiteX0" fmla="*/ 0 w 6447095"/>
              <a:gd name="connsiteY0" fmla="*/ 0 h 6858000"/>
              <a:gd name="connsiteX1" fmla="*/ 5479608 w 6447095"/>
              <a:gd name="connsiteY1" fmla="*/ 0 h 6858000"/>
              <a:gd name="connsiteX2" fmla="*/ 5647548 w 6447095"/>
              <a:gd name="connsiteY2" fmla="*/ 224582 h 6858000"/>
              <a:gd name="connsiteX3" fmla="*/ 6447095 w 6447095"/>
              <a:gd name="connsiteY3" fmla="*/ 2842123 h 6858000"/>
              <a:gd name="connsiteX4" fmla="*/ 4193064 w 6447095"/>
              <a:gd name="connsiteY4" fmla="*/ 6845973 h 6858000"/>
              <a:gd name="connsiteX5" fmla="*/ 4172146 w 6447095"/>
              <a:gd name="connsiteY5" fmla="*/ 6858000 h 6858000"/>
              <a:gd name="connsiteX6" fmla="*/ 0 w 6447095"/>
              <a:gd name="connsiteY6" fmla="*/ 6858000 h 6858000"/>
            </a:gdLst>
            <a:ahLst/>
            <a:cxnLst/>
            <a:rect l="l" t="t" r="r" b="b"/>
            <a:pathLst>
              <a:path w="6447095" h="6858000">
                <a:moveTo>
                  <a:pt x="0" y="0"/>
                </a:moveTo>
                <a:lnTo>
                  <a:pt x="5479608" y="0"/>
                </a:lnTo>
                <a:lnTo>
                  <a:pt x="5647548" y="224582"/>
                </a:lnTo>
                <a:cubicBezTo>
                  <a:pt x="6152341" y="971774"/>
                  <a:pt x="6447095" y="1872527"/>
                  <a:pt x="6447095" y="2842123"/>
                </a:cubicBezTo>
                <a:cubicBezTo>
                  <a:pt x="6447095" y="4538917"/>
                  <a:pt x="5544409" y="6024876"/>
                  <a:pt x="4193064" y="6845973"/>
                </a:cubicBezTo>
                <a:lnTo>
                  <a:pt x="41721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66002" y="231275"/>
            <a:ext cx="11847296" cy="6384758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278800" y="246413"/>
            <a:ext cx="9379603" cy="720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sx="102000" sy="102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272243" y="225304"/>
            <a:ext cx="257347" cy="51764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272243" y="88785"/>
            <a:ext cx="257347" cy="984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272243" y="0"/>
            <a:ext cx="257347" cy="550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 descr="b_b3cef9f12bacaf5febfb3f69965b9ce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84105" y="380365"/>
            <a:ext cx="1854200" cy="1854200"/>
          </a:xfrm>
          <a:prstGeom prst="rect">
            <a:avLst/>
          </a:prstGeom>
        </p:spPr>
      </p:pic>
      <p:sp>
        <p:nvSpPr>
          <p:cNvPr id="14" name="标题 1"/>
          <p:cNvSpPr txBox="1"/>
          <p:nvPr/>
        </p:nvSpPr>
        <p:spPr>
          <a:xfrm>
            <a:off x="529618" y="380389"/>
            <a:ext cx="8060758" cy="46166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p>
            <a:pPr algn="l">
              <a:lnSpc>
                <a:spcPct val="110000"/>
              </a:lnSpc>
            </a:pPr>
            <a:r>
              <a:rPr kumimoji="1" lang="zh-CN" altLang="en-US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个人成果</a:t>
            </a: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展示</a:t>
            </a:r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68655" y="1666875"/>
            <a:ext cx="535495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语音生成（</a:t>
            </a:r>
            <a:r>
              <a:rPr lang="en-US" altLang="zh-CN"/>
              <a:t>TTS</a:t>
            </a:r>
            <a:r>
              <a:rPr lang="zh-CN" altLang="en-US"/>
              <a:t>）系统架构</a:t>
            </a:r>
            <a:endParaRPr lang="zh-CN" altLang="en-US"/>
          </a:p>
          <a:p>
            <a:r>
              <a:rPr lang="zh-CN" altLang="en-US"/>
              <a:t>采用</a:t>
            </a:r>
            <a:r>
              <a:rPr lang="en-US" altLang="zh-CN"/>
              <a:t>HarmonyOS</a:t>
            </a:r>
            <a:r>
              <a:rPr lang="zh-CN" altLang="en-US"/>
              <a:t>原生</a:t>
            </a:r>
            <a:r>
              <a:rPr lang="en-US" altLang="zh-CN"/>
              <a:t>TextReader</a:t>
            </a:r>
            <a:r>
              <a:rPr lang="zh-CN" altLang="en-US"/>
              <a:t>控件作为核心语音合成引擎，通过</a:t>
            </a:r>
            <a:r>
              <a:rPr lang="en-US" altLang="zh-CN"/>
              <a:t>DevEco Studio</a:t>
            </a:r>
            <a:r>
              <a:rPr lang="zh-CN" altLang="en-US"/>
              <a:t>集成的</a:t>
            </a:r>
            <a:r>
              <a:rPr lang="en-US" altLang="zh-CN"/>
              <a:t>@kit.SpeechKitAPI</a:t>
            </a:r>
            <a:r>
              <a:rPr lang="zh-CN" altLang="en-US"/>
              <a:t>，实现了高质量的文本转语音功能。系统支持多种朗读状态管理，包括等待、播放中、暂停、完成等状态，为用户提供了完整的语音播放控制体验。</a:t>
            </a:r>
            <a:endParaRPr lang="zh-CN" altLang="en-US"/>
          </a:p>
          <a:p>
            <a:r>
              <a:rPr lang="zh-CN" altLang="en-US"/>
              <a:t>核心实现包括：</a:t>
            </a:r>
            <a:endParaRPr lang="zh-CN" altLang="en-US"/>
          </a:p>
          <a:p>
            <a:r>
              <a:rPr lang="zh-CN" altLang="en-US"/>
              <a:t>集成</a:t>
            </a:r>
            <a:r>
              <a:rPr lang="en-US" altLang="zh-CN"/>
              <a:t>TextReader</a:t>
            </a:r>
            <a:r>
              <a:rPr lang="zh-CN" altLang="en-US"/>
              <a:t>和</a:t>
            </a:r>
            <a:r>
              <a:rPr lang="en-US" altLang="zh-CN"/>
              <a:t>TextReaderIcon</a:t>
            </a:r>
            <a:r>
              <a:rPr lang="zh-CN" altLang="en-US"/>
              <a:t>组件，支持中文语音合成</a:t>
            </a:r>
            <a:endParaRPr lang="zh-CN" altLang="en-US"/>
          </a:p>
          <a:p>
            <a:r>
              <a:rPr lang="zh-CN" altLang="en-US"/>
              <a:t>实现朗读状态管理（</a:t>
            </a:r>
            <a:r>
              <a:rPr lang="en-US" altLang="zh-CN"/>
              <a:t>ReadStateCode</a:t>
            </a:r>
            <a:r>
              <a:rPr lang="zh-CN" altLang="en-US"/>
              <a:t>），支持播放、暂停、继续操作</a:t>
            </a:r>
            <a:endParaRPr lang="zh-CN" altLang="en-US"/>
          </a:p>
          <a:p>
            <a:r>
              <a:rPr lang="zh-CN" altLang="en-US"/>
              <a:t>支持自定义朗读参数，包括品牌信息隐藏、面板名称定制</a:t>
            </a:r>
            <a:endParaRPr lang="zh-CN" altLang="en-US"/>
          </a:p>
          <a:p>
            <a:r>
              <a:rPr lang="zh-CN" altLang="en-US"/>
              <a:t>采用事件监听机制，实时响应朗读状态变化</a:t>
            </a:r>
            <a:endParaRPr lang="zh-CN" altLang="en-US"/>
          </a:p>
        </p:txBody>
      </p:sp>
      <p:pic>
        <p:nvPicPr>
          <p:cNvPr id="11" name="db2f2d53bc4aa1f919d940b881338d48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87210" y="1196975"/>
            <a:ext cx="2232660" cy="4827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834349" y="1751270"/>
            <a:ext cx="5357651" cy="5106730"/>
          </a:xfrm>
          <a:custGeom>
            <a:avLst/>
            <a:gdLst>
              <a:gd name="connsiteX0" fmla="*/ 3946358 w 5357651"/>
              <a:gd name="connsiteY0" fmla="*/ 0 h 5106730"/>
              <a:gd name="connsiteX1" fmla="*/ 5303248 w 5357651"/>
              <a:gd name="connsiteY1" fmla="*/ 239464 h 5106730"/>
              <a:gd name="connsiteX2" fmla="*/ 5357651 w 5357651"/>
              <a:gd name="connsiteY2" fmla="*/ 260915 h 5106730"/>
              <a:gd name="connsiteX3" fmla="*/ 5357651 w 5357651"/>
              <a:gd name="connsiteY3" fmla="*/ 5106730 h 5106730"/>
              <a:gd name="connsiteX4" fmla="*/ 174039 w 5357651"/>
              <a:gd name="connsiteY4" fmla="*/ 5106730 h 5106730"/>
              <a:gd name="connsiteX5" fmla="*/ 80176 w 5357651"/>
              <a:gd name="connsiteY5" fmla="*/ 4741687 h 5106730"/>
              <a:gd name="connsiteX6" fmla="*/ 0 w 5357651"/>
              <a:gd name="connsiteY6" fmla="*/ 3946358 h 5106730"/>
              <a:gd name="connsiteX7" fmla="*/ 3946358 w 5357651"/>
              <a:gd name="connsiteY7" fmla="*/ 0 h 5106730"/>
            </a:gdLst>
            <a:ahLst/>
            <a:cxnLst/>
            <a:rect l="l" t="t" r="r" b="b"/>
            <a:pathLst>
              <a:path w="5357651" h="5106730">
                <a:moveTo>
                  <a:pt x="3946358" y="0"/>
                </a:moveTo>
                <a:cubicBezTo>
                  <a:pt x="4423126" y="0"/>
                  <a:pt x="4880148" y="84547"/>
                  <a:pt x="5303248" y="239464"/>
                </a:cubicBezTo>
                <a:lnTo>
                  <a:pt x="5357651" y="260915"/>
                </a:lnTo>
                <a:lnTo>
                  <a:pt x="5357651" y="5106730"/>
                </a:lnTo>
                <a:lnTo>
                  <a:pt x="174039" y="5106730"/>
                </a:lnTo>
                <a:lnTo>
                  <a:pt x="80176" y="4741687"/>
                </a:lnTo>
                <a:cubicBezTo>
                  <a:pt x="27607" y="4484789"/>
                  <a:pt x="0" y="4218797"/>
                  <a:pt x="0" y="3946358"/>
                </a:cubicBezTo>
                <a:cubicBezTo>
                  <a:pt x="0" y="1766845"/>
                  <a:pt x="1766845" y="0"/>
                  <a:pt x="3946358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" y="0"/>
            <a:ext cx="6447095" cy="6858000"/>
          </a:xfrm>
          <a:custGeom>
            <a:avLst/>
            <a:gdLst>
              <a:gd name="connsiteX0" fmla="*/ 0 w 6447095"/>
              <a:gd name="connsiteY0" fmla="*/ 0 h 6858000"/>
              <a:gd name="connsiteX1" fmla="*/ 5479608 w 6447095"/>
              <a:gd name="connsiteY1" fmla="*/ 0 h 6858000"/>
              <a:gd name="connsiteX2" fmla="*/ 5647548 w 6447095"/>
              <a:gd name="connsiteY2" fmla="*/ 224582 h 6858000"/>
              <a:gd name="connsiteX3" fmla="*/ 6447095 w 6447095"/>
              <a:gd name="connsiteY3" fmla="*/ 2842123 h 6858000"/>
              <a:gd name="connsiteX4" fmla="*/ 4193064 w 6447095"/>
              <a:gd name="connsiteY4" fmla="*/ 6845973 h 6858000"/>
              <a:gd name="connsiteX5" fmla="*/ 4172146 w 6447095"/>
              <a:gd name="connsiteY5" fmla="*/ 6858000 h 6858000"/>
              <a:gd name="connsiteX6" fmla="*/ 0 w 6447095"/>
              <a:gd name="connsiteY6" fmla="*/ 6858000 h 6858000"/>
            </a:gdLst>
            <a:ahLst/>
            <a:cxnLst/>
            <a:rect l="l" t="t" r="r" b="b"/>
            <a:pathLst>
              <a:path w="6447095" h="6858000">
                <a:moveTo>
                  <a:pt x="0" y="0"/>
                </a:moveTo>
                <a:lnTo>
                  <a:pt x="5479608" y="0"/>
                </a:lnTo>
                <a:lnTo>
                  <a:pt x="5647548" y="224582"/>
                </a:lnTo>
                <a:cubicBezTo>
                  <a:pt x="6152341" y="971774"/>
                  <a:pt x="6447095" y="1872527"/>
                  <a:pt x="6447095" y="2842123"/>
                </a:cubicBezTo>
                <a:cubicBezTo>
                  <a:pt x="6447095" y="4538917"/>
                  <a:pt x="5544409" y="6024876"/>
                  <a:pt x="4193064" y="6845973"/>
                </a:cubicBezTo>
                <a:lnTo>
                  <a:pt x="41721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63792" y="251595"/>
            <a:ext cx="11847296" cy="6384758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278800" y="246413"/>
            <a:ext cx="9379603" cy="720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sx="102000" sy="102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272243" y="225304"/>
            <a:ext cx="257347" cy="51764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272243" y="88785"/>
            <a:ext cx="257347" cy="984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272243" y="0"/>
            <a:ext cx="257347" cy="550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 descr="b_b3cef9f12bacaf5febfb3f69965b9ce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84105" y="380365"/>
            <a:ext cx="1854200" cy="1854200"/>
          </a:xfrm>
          <a:prstGeom prst="rect">
            <a:avLst/>
          </a:prstGeom>
        </p:spPr>
      </p:pic>
      <p:sp>
        <p:nvSpPr>
          <p:cNvPr id="14" name="标题 1"/>
          <p:cNvSpPr txBox="1"/>
          <p:nvPr/>
        </p:nvSpPr>
        <p:spPr>
          <a:xfrm>
            <a:off x="529618" y="380389"/>
            <a:ext cx="8060758" cy="46166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p>
            <a:pPr algn="l">
              <a:lnSpc>
                <a:spcPct val="110000"/>
              </a:lnSpc>
            </a:pPr>
            <a:r>
              <a:rPr kumimoji="1" lang="zh-CN" altLang="en-US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个人成果</a:t>
            </a: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展示</a:t>
            </a:r>
            <a:endParaRPr kumimoji="1" lang="zh-CN" altLang="en-US"/>
          </a:p>
        </p:txBody>
      </p:sp>
      <p:pic>
        <p:nvPicPr>
          <p:cNvPr id="7" name="db2f2d53bc4aa1f919d940b881338d48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31990" y="1196340"/>
            <a:ext cx="2232660" cy="482727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40410" y="1419860"/>
            <a:ext cx="593153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 </a:t>
            </a:r>
            <a:r>
              <a:rPr lang="zh-CN" altLang="en-US"/>
              <a:t>语音识别（</a:t>
            </a:r>
            <a:r>
              <a:rPr lang="en-US" altLang="zh-CN"/>
              <a:t>STT</a:t>
            </a:r>
            <a:r>
              <a:rPr lang="zh-CN" altLang="en-US"/>
              <a:t>）系统架构</a:t>
            </a:r>
            <a:endParaRPr lang="zh-CN" altLang="en-US"/>
          </a:p>
          <a:p>
            <a:r>
              <a:rPr lang="zh-CN" altLang="en-US"/>
              <a:t>采用华为</a:t>
            </a:r>
            <a:r>
              <a:rPr lang="en-US" altLang="zh-CN"/>
              <a:t>HarmonyOS</a:t>
            </a:r>
            <a:r>
              <a:rPr lang="zh-CN" altLang="en-US"/>
              <a:t>原生语音识别框架，结合讯飞语音识别引擎，构建了高精度的语音转文本系统。系统支持实时语音识别和音频文件识别两种模式，满足不同场景下的语音输入需求。</a:t>
            </a:r>
            <a:endParaRPr lang="zh-CN" altLang="en-US"/>
          </a:p>
          <a:p>
            <a:r>
              <a:rPr lang="zh-CN" altLang="en-US"/>
              <a:t>核心实现包括：</a:t>
            </a:r>
            <a:endParaRPr lang="zh-CN" altLang="en-US"/>
          </a:p>
          <a:p>
            <a:r>
              <a:rPr lang="zh-CN" altLang="en-US"/>
              <a:t>集成</a:t>
            </a:r>
            <a:r>
              <a:rPr lang="en-US" altLang="zh-CN"/>
              <a:t>@kit.CoreSpeechKit</a:t>
            </a:r>
            <a:r>
              <a:rPr lang="zh-CN" altLang="en-US"/>
              <a:t>语音识别</a:t>
            </a:r>
            <a:r>
              <a:rPr lang="en-US" altLang="zh-CN"/>
              <a:t>API</a:t>
            </a:r>
            <a:r>
              <a:rPr lang="zh-CN" altLang="en-US"/>
              <a:t>，支持中文语音识别</a:t>
            </a:r>
            <a:endParaRPr lang="zh-CN" altLang="en-US"/>
          </a:p>
          <a:p>
            <a:r>
              <a:rPr lang="zh-CN" altLang="en-US"/>
              <a:t>实现音频录制管理（</a:t>
            </a:r>
            <a:r>
              <a:rPr lang="en-US" altLang="zh-CN"/>
              <a:t>AudioCapturerManager</a:t>
            </a:r>
            <a:r>
              <a:rPr lang="zh-CN" altLang="en-US"/>
              <a:t>），支持</a:t>
            </a:r>
            <a:r>
              <a:rPr lang="en-US" altLang="zh-CN"/>
              <a:t>WAV</a:t>
            </a:r>
            <a:r>
              <a:rPr lang="zh-CN" altLang="en-US"/>
              <a:t>格式音频采集</a:t>
            </a:r>
            <a:endParaRPr lang="zh-CN" altLang="en-US"/>
          </a:p>
          <a:p>
            <a:r>
              <a:rPr lang="zh-CN" altLang="en-US"/>
              <a:t>采用流式识别模式，提升识别响应速度</a:t>
            </a:r>
            <a:endParaRPr lang="zh-CN" altLang="en-US"/>
          </a:p>
          <a:p>
            <a:r>
              <a:rPr lang="zh-CN" altLang="en-US"/>
              <a:t>支持</a:t>
            </a:r>
            <a:r>
              <a:rPr lang="en-US" altLang="zh-CN"/>
              <a:t>VAD</a:t>
            </a:r>
            <a:r>
              <a:rPr lang="zh-CN" altLang="en-US"/>
              <a:t>（语音活动检测），自动识别语音开始和结束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834349" y="1751270"/>
            <a:ext cx="5357651" cy="5106730"/>
          </a:xfrm>
          <a:custGeom>
            <a:avLst/>
            <a:gdLst>
              <a:gd name="connsiteX0" fmla="*/ 3946358 w 5357651"/>
              <a:gd name="connsiteY0" fmla="*/ 0 h 5106730"/>
              <a:gd name="connsiteX1" fmla="*/ 5303248 w 5357651"/>
              <a:gd name="connsiteY1" fmla="*/ 239464 h 5106730"/>
              <a:gd name="connsiteX2" fmla="*/ 5357651 w 5357651"/>
              <a:gd name="connsiteY2" fmla="*/ 260915 h 5106730"/>
              <a:gd name="connsiteX3" fmla="*/ 5357651 w 5357651"/>
              <a:gd name="connsiteY3" fmla="*/ 5106730 h 5106730"/>
              <a:gd name="connsiteX4" fmla="*/ 174039 w 5357651"/>
              <a:gd name="connsiteY4" fmla="*/ 5106730 h 5106730"/>
              <a:gd name="connsiteX5" fmla="*/ 80176 w 5357651"/>
              <a:gd name="connsiteY5" fmla="*/ 4741687 h 5106730"/>
              <a:gd name="connsiteX6" fmla="*/ 0 w 5357651"/>
              <a:gd name="connsiteY6" fmla="*/ 3946358 h 5106730"/>
              <a:gd name="connsiteX7" fmla="*/ 3946358 w 5357651"/>
              <a:gd name="connsiteY7" fmla="*/ 0 h 5106730"/>
            </a:gdLst>
            <a:ahLst/>
            <a:cxnLst/>
            <a:rect l="l" t="t" r="r" b="b"/>
            <a:pathLst>
              <a:path w="5357651" h="5106730">
                <a:moveTo>
                  <a:pt x="3946358" y="0"/>
                </a:moveTo>
                <a:cubicBezTo>
                  <a:pt x="4423126" y="0"/>
                  <a:pt x="4880148" y="84547"/>
                  <a:pt x="5303248" y="239464"/>
                </a:cubicBezTo>
                <a:lnTo>
                  <a:pt x="5357651" y="260915"/>
                </a:lnTo>
                <a:lnTo>
                  <a:pt x="5357651" y="5106730"/>
                </a:lnTo>
                <a:lnTo>
                  <a:pt x="174039" y="5106730"/>
                </a:lnTo>
                <a:lnTo>
                  <a:pt x="80176" y="4741687"/>
                </a:lnTo>
                <a:cubicBezTo>
                  <a:pt x="27607" y="4484789"/>
                  <a:pt x="0" y="4218797"/>
                  <a:pt x="0" y="3946358"/>
                </a:cubicBezTo>
                <a:cubicBezTo>
                  <a:pt x="0" y="1766845"/>
                  <a:pt x="1766845" y="0"/>
                  <a:pt x="3946358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" y="0"/>
            <a:ext cx="6447095" cy="6858000"/>
          </a:xfrm>
          <a:custGeom>
            <a:avLst/>
            <a:gdLst>
              <a:gd name="connsiteX0" fmla="*/ 0 w 6447095"/>
              <a:gd name="connsiteY0" fmla="*/ 0 h 6858000"/>
              <a:gd name="connsiteX1" fmla="*/ 5479608 w 6447095"/>
              <a:gd name="connsiteY1" fmla="*/ 0 h 6858000"/>
              <a:gd name="connsiteX2" fmla="*/ 5647548 w 6447095"/>
              <a:gd name="connsiteY2" fmla="*/ 224582 h 6858000"/>
              <a:gd name="connsiteX3" fmla="*/ 6447095 w 6447095"/>
              <a:gd name="connsiteY3" fmla="*/ 2842123 h 6858000"/>
              <a:gd name="connsiteX4" fmla="*/ 4193064 w 6447095"/>
              <a:gd name="connsiteY4" fmla="*/ 6845973 h 6858000"/>
              <a:gd name="connsiteX5" fmla="*/ 4172146 w 6447095"/>
              <a:gd name="connsiteY5" fmla="*/ 6858000 h 6858000"/>
              <a:gd name="connsiteX6" fmla="*/ 0 w 6447095"/>
              <a:gd name="connsiteY6" fmla="*/ 6858000 h 6858000"/>
            </a:gdLst>
            <a:ahLst/>
            <a:cxnLst/>
            <a:rect l="l" t="t" r="r" b="b"/>
            <a:pathLst>
              <a:path w="6447095" h="6858000">
                <a:moveTo>
                  <a:pt x="0" y="0"/>
                </a:moveTo>
                <a:lnTo>
                  <a:pt x="5479608" y="0"/>
                </a:lnTo>
                <a:lnTo>
                  <a:pt x="5647548" y="224582"/>
                </a:lnTo>
                <a:cubicBezTo>
                  <a:pt x="6152341" y="971774"/>
                  <a:pt x="6447095" y="1872527"/>
                  <a:pt x="6447095" y="2842123"/>
                </a:cubicBezTo>
                <a:cubicBezTo>
                  <a:pt x="6447095" y="4538917"/>
                  <a:pt x="5544409" y="6024876"/>
                  <a:pt x="4193064" y="6845973"/>
                </a:cubicBezTo>
                <a:lnTo>
                  <a:pt x="41721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63792" y="251595"/>
            <a:ext cx="11847296" cy="6384758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278800" y="246413"/>
            <a:ext cx="9379603" cy="720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sx="102000" sy="102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272243" y="225304"/>
            <a:ext cx="257347" cy="51764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272243" y="88785"/>
            <a:ext cx="257347" cy="984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272243" y="0"/>
            <a:ext cx="257347" cy="550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 descr="b_b3cef9f12bacaf5febfb3f69965b9ce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34965" y="2708910"/>
            <a:ext cx="1226820" cy="1226820"/>
          </a:xfrm>
          <a:prstGeom prst="rect">
            <a:avLst/>
          </a:prstGeom>
        </p:spPr>
      </p:pic>
      <p:sp>
        <p:nvSpPr>
          <p:cNvPr id="14" name="标题 1"/>
          <p:cNvSpPr txBox="1"/>
          <p:nvPr/>
        </p:nvSpPr>
        <p:spPr>
          <a:xfrm>
            <a:off x="529618" y="380389"/>
            <a:ext cx="8060758" cy="46166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p>
            <a:pPr algn="l">
              <a:lnSpc>
                <a:spcPct val="110000"/>
              </a:lnSpc>
            </a:pPr>
            <a:r>
              <a:rPr kumimoji="1" lang="zh-CN" altLang="en-US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个人成果</a:t>
            </a: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展示</a:t>
            </a:r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990" y="1196340"/>
            <a:ext cx="2366010" cy="48190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8205" y="1196340"/>
            <a:ext cx="2224405" cy="482917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40410" y="1419860"/>
            <a:ext cx="593153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 </a:t>
            </a:r>
            <a:r>
              <a:rPr lang="zh-CN" altLang="en-US"/>
              <a:t>权限管理和安全控制</a:t>
            </a:r>
            <a:endParaRPr lang="zh-CN" altLang="en-US"/>
          </a:p>
          <a:p>
            <a:r>
              <a:rPr lang="zh-CN" altLang="en-US"/>
              <a:t>建立了完善的权限管理体系，确保语音功能的安全使用。系统自动检测麦克风权限状态，在用户首次使用语音功能时引导用户授权，并在权限被拒绝时提供详细的设置指导。</a:t>
            </a:r>
            <a:endParaRPr lang="zh-CN" altLang="en-US"/>
          </a:p>
          <a:p>
            <a:r>
              <a:rPr lang="zh-CN" altLang="en-US"/>
              <a:t>安全特性包括：</a:t>
            </a:r>
            <a:endParaRPr lang="zh-CN" altLang="en-US"/>
          </a:p>
          <a:p>
            <a:r>
              <a:rPr lang="zh-CN" altLang="en-US"/>
              <a:t>动态权限检测和申请机制</a:t>
            </a:r>
            <a:endParaRPr lang="zh-CN" altLang="en-US"/>
          </a:p>
          <a:p>
            <a:r>
              <a:rPr lang="zh-CN" altLang="en-US"/>
              <a:t>权限状态实时监控和反馈</a:t>
            </a:r>
            <a:endParaRPr lang="zh-CN" altLang="en-US"/>
          </a:p>
          <a:p>
            <a:r>
              <a:rPr lang="zh-CN" altLang="en-US"/>
              <a:t>支持虚拟机环境下的模拟录音功能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834349" y="1751270"/>
            <a:ext cx="5357651" cy="5106730"/>
          </a:xfrm>
          <a:custGeom>
            <a:avLst/>
            <a:gdLst>
              <a:gd name="connsiteX0" fmla="*/ 3946358 w 5357651"/>
              <a:gd name="connsiteY0" fmla="*/ 0 h 5106730"/>
              <a:gd name="connsiteX1" fmla="*/ 5303248 w 5357651"/>
              <a:gd name="connsiteY1" fmla="*/ 239464 h 5106730"/>
              <a:gd name="connsiteX2" fmla="*/ 5357651 w 5357651"/>
              <a:gd name="connsiteY2" fmla="*/ 260915 h 5106730"/>
              <a:gd name="connsiteX3" fmla="*/ 5357651 w 5357651"/>
              <a:gd name="connsiteY3" fmla="*/ 5106730 h 5106730"/>
              <a:gd name="connsiteX4" fmla="*/ 174039 w 5357651"/>
              <a:gd name="connsiteY4" fmla="*/ 5106730 h 5106730"/>
              <a:gd name="connsiteX5" fmla="*/ 80176 w 5357651"/>
              <a:gd name="connsiteY5" fmla="*/ 4741687 h 5106730"/>
              <a:gd name="connsiteX6" fmla="*/ 0 w 5357651"/>
              <a:gd name="connsiteY6" fmla="*/ 3946358 h 5106730"/>
              <a:gd name="connsiteX7" fmla="*/ 3946358 w 5357651"/>
              <a:gd name="connsiteY7" fmla="*/ 0 h 5106730"/>
            </a:gdLst>
            <a:ahLst/>
            <a:cxnLst/>
            <a:rect l="l" t="t" r="r" b="b"/>
            <a:pathLst>
              <a:path w="5357651" h="5106730">
                <a:moveTo>
                  <a:pt x="3946358" y="0"/>
                </a:moveTo>
                <a:cubicBezTo>
                  <a:pt x="4423126" y="0"/>
                  <a:pt x="4880148" y="84547"/>
                  <a:pt x="5303248" y="239464"/>
                </a:cubicBezTo>
                <a:lnTo>
                  <a:pt x="5357651" y="260915"/>
                </a:lnTo>
                <a:lnTo>
                  <a:pt x="5357651" y="5106730"/>
                </a:lnTo>
                <a:lnTo>
                  <a:pt x="174039" y="5106730"/>
                </a:lnTo>
                <a:lnTo>
                  <a:pt x="80176" y="4741687"/>
                </a:lnTo>
                <a:cubicBezTo>
                  <a:pt x="27607" y="4484789"/>
                  <a:pt x="0" y="4218797"/>
                  <a:pt x="0" y="3946358"/>
                </a:cubicBezTo>
                <a:cubicBezTo>
                  <a:pt x="0" y="1766845"/>
                  <a:pt x="1766845" y="0"/>
                  <a:pt x="3946358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" y="0"/>
            <a:ext cx="6447095" cy="6858000"/>
          </a:xfrm>
          <a:custGeom>
            <a:avLst/>
            <a:gdLst>
              <a:gd name="connsiteX0" fmla="*/ 0 w 6447095"/>
              <a:gd name="connsiteY0" fmla="*/ 0 h 6858000"/>
              <a:gd name="connsiteX1" fmla="*/ 5479608 w 6447095"/>
              <a:gd name="connsiteY1" fmla="*/ 0 h 6858000"/>
              <a:gd name="connsiteX2" fmla="*/ 5647548 w 6447095"/>
              <a:gd name="connsiteY2" fmla="*/ 224582 h 6858000"/>
              <a:gd name="connsiteX3" fmla="*/ 6447095 w 6447095"/>
              <a:gd name="connsiteY3" fmla="*/ 2842123 h 6858000"/>
              <a:gd name="connsiteX4" fmla="*/ 4193064 w 6447095"/>
              <a:gd name="connsiteY4" fmla="*/ 6845973 h 6858000"/>
              <a:gd name="connsiteX5" fmla="*/ 4172146 w 6447095"/>
              <a:gd name="connsiteY5" fmla="*/ 6858000 h 6858000"/>
              <a:gd name="connsiteX6" fmla="*/ 0 w 6447095"/>
              <a:gd name="connsiteY6" fmla="*/ 6858000 h 6858000"/>
            </a:gdLst>
            <a:ahLst/>
            <a:cxnLst/>
            <a:rect l="l" t="t" r="r" b="b"/>
            <a:pathLst>
              <a:path w="6447095" h="6858000">
                <a:moveTo>
                  <a:pt x="0" y="0"/>
                </a:moveTo>
                <a:lnTo>
                  <a:pt x="5479608" y="0"/>
                </a:lnTo>
                <a:lnTo>
                  <a:pt x="5647548" y="224582"/>
                </a:lnTo>
                <a:cubicBezTo>
                  <a:pt x="6152341" y="971774"/>
                  <a:pt x="6447095" y="1872527"/>
                  <a:pt x="6447095" y="2842123"/>
                </a:cubicBezTo>
                <a:cubicBezTo>
                  <a:pt x="6447095" y="4538917"/>
                  <a:pt x="5544409" y="6024876"/>
                  <a:pt x="4193064" y="6845973"/>
                </a:cubicBezTo>
                <a:lnTo>
                  <a:pt x="41721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87375" y="637953"/>
            <a:ext cx="10980738" cy="5730949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599821" y="2595438"/>
            <a:ext cx="6222082" cy="3773464"/>
          </a:xfrm>
          <a:custGeom>
            <a:avLst/>
            <a:gdLst>
              <a:gd name="connsiteX0" fmla="*/ 0 w 6373091"/>
              <a:gd name="connsiteY0" fmla="*/ 0 h 4660516"/>
              <a:gd name="connsiteX1" fmla="*/ 6373091 w 6373091"/>
              <a:gd name="connsiteY1" fmla="*/ 0 h 4660516"/>
              <a:gd name="connsiteX2" fmla="*/ 6373091 w 6373091"/>
              <a:gd name="connsiteY2" fmla="*/ 4660516 h 4660516"/>
              <a:gd name="connsiteX3" fmla="*/ 0 w 6373091"/>
              <a:gd name="connsiteY3" fmla="*/ 4660516 h 4660516"/>
              <a:gd name="connsiteX4" fmla="*/ 0 w 6373091"/>
              <a:gd name="connsiteY4" fmla="*/ 0 h 4660516"/>
              <a:gd name="connsiteX0-1" fmla="*/ 796636 w 7169727"/>
              <a:gd name="connsiteY0-2" fmla="*/ 582564 h 5243080"/>
              <a:gd name="connsiteX1-3" fmla="*/ 7169727 w 7169727"/>
              <a:gd name="connsiteY1-4" fmla="*/ 582564 h 5243080"/>
              <a:gd name="connsiteX2-5" fmla="*/ 7169727 w 7169727"/>
              <a:gd name="connsiteY2-6" fmla="*/ 5243080 h 5243080"/>
              <a:gd name="connsiteX3-7" fmla="*/ 796636 w 7169727"/>
              <a:gd name="connsiteY3-8" fmla="*/ 5243080 h 5243080"/>
              <a:gd name="connsiteX4-9" fmla="*/ 796636 w 7169727"/>
              <a:gd name="connsiteY4-10" fmla="*/ 582564 h 5243080"/>
              <a:gd name="connsiteX0-11" fmla="*/ 4114915 w 6553315"/>
              <a:gd name="connsiteY0-12" fmla="*/ 2946773 h 4794816"/>
              <a:gd name="connsiteX1-13" fmla="*/ 6553315 w 6553315"/>
              <a:gd name="connsiteY1-14" fmla="*/ 134300 h 4794816"/>
              <a:gd name="connsiteX2-15" fmla="*/ 6553315 w 6553315"/>
              <a:gd name="connsiteY2-16" fmla="*/ 4794816 h 4794816"/>
              <a:gd name="connsiteX3-17" fmla="*/ 180224 w 6553315"/>
              <a:gd name="connsiteY3-18" fmla="*/ 4794816 h 4794816"/>
              <a:gd name="connsiteX4-19" fmla="*/ 4114915 w 6553315"/>
              <a:gd name="connsiteY4-20" fmla="*/ 2946773 h 4794816"/>
              <a:gd name="connsiteX0-21" fmla="*/ 4114915 w 6553315"/>
              <a:gd name="connsiteY0-22" fmla="*/ 2812473 h 4660516"/>
              <a:gd name="connsiteX1-23" fmla="*/ 6553315 w 6553315"/>
              <a:gd name="connsiteY1-24" fmla="*/ 0 h 4660516"/>
              <a:gd name="connsiteX2-25" fmla="*/ 6553315 w 6553315"/>
              <a:gd name="connsiteY2-26" fmla="*/ 4660516 h 4660516"/>
              <a:gd name="connsiteX3-27" fmla="*/ 180224 w 6553315"/>
              <a:gd name="connsiteY3-28" fmla="*/ 4660516 h 4660516"/>
              <a:gd name="connsiteX4-29" fmla="*/ 4114915 w 6553315"/>
              <a:gd name="connsiteY4-30" fmla="*/ 2812473 h 4660516"/>
              <a:gd name="connsiteX0-31" fmla="*/ 3990668 w 6429068"/>
              <a:gd name="connsiteY0-32" fmla="*/ 2812473 h 4660516"/>
              <a:gd name="connsiteX1-33" fmla="*/ 6429068 w 6429068"/>
              <a:gd name="connsiteY1-34" fmla="*/ 0 h 4660516"/>
              <a:gd name="connsiteX2-35" fmla="*/ 6429068 w 6429068"/>
              <a:gd name="connsiteY2-36" fmla="*/ 4660516 h 4660516"/>
              <a:gd name="connsiteX3-37" fmla="*/ 55977 w 6429068"/>
              <a:gd name="connsiteY3-38" fmla="*/ 4660516 h 4660516"/>
              <a:gd name="connsiteX4-39" fmla="*/ 3990668 w 6429068"/>
              <a:gd name="connsiteY4-40" fmla="*/ 2812473 h 4660516"/>
              <a:gd name="connsiteX0-41" fmla="*/ 3944552 w 6429761"/>
              <a:gd name="connsiteY0-42" fmla="*/ 2687782 h 4660516"/>
              <a:gd name="connsiteX1-43" fmla="*/ 6429761 w 6429761"/>
              <a:gd name="connsiteY1-44" fmla="*/ 0 h 4660516"/>
              <a:gd name="connsiteX2-45" fmla="*/ 6429761 w 6429761"/>
              <a:gd name="connsiteY2-46" fmla="*/ 4660516 h 4660516"/>
              <a:gd name="connsiteX3-47" fmla="*/ 56670 w 6429761"/>
              <a:gd name="connsiteY3-48" fmla="*/ 4660516 h 4660516"/>
              <a:gd name="connsiteX4-49" fmla="*/ 3944552 w 6429761"/>
              <a:gd name="connsiteY4-50" fmla="*/ 2687782 h 4660516"/>
              <a:gd name="connsiteX0-51" fmla="*/ 3956670 w 6441879"/>
              <a:gd name="connsiteY0-52" fmla="*/ 2687782 h 4660516"/>
              <a:gd name="connsiteX1-53" fmla="*/ 6441879 w 6441879"/>
              <a:gd name="connsiteY1-54" fmla="*/ 0 h 4660516"/>
              <a:gd name="connsiteX2-55" fmla="*/ 6441879 w 6441879"/>
              <a:gd name="connsiteY2-56" fmla="*/ 4660516 h 4660516"/>
              <a:gd name="connsiteX3-57" fmla="*/ 68788 w 6441879"/>
              <a:gd name="connsiteY3-58" fmla="*/ 4660516 h 4660516"/>
              <a:gd name="connsiteX4-59" fmla="*/ 3956670 w 6441879"/>
              <a:gd name="connsiteY4-60" fmla="*/ 2687782 h 4660516"/>
              <a:gd name="connsiteX0-61" fmla="*/ 3956670 w 6441879"/>
              <a:gd name="connsiteY0-62" fmla="*/ 2687782 h 4660516"/>
              <a:gd name="connsiteX1-63" fmla="*/ 6441879 w 6441879"/>
              <a:gd name="connsiteY1-64" fmla="*/ 0 h 4660516"/>
              <a:gd name="connsiteX2-65" fmla="*/ 6441879 w 6441879"/>
              <a:gd name="connsiteY2-66" fmla="*/ 4660516 h 4660516"/>
              <a:gd name="connsiteX3-67" fmla="*/ 68788 w 6441879"/>
              <a:gd name="connsiteY3-68" fmla="*/ 4660516 h 4660516"/>
              <a:gd name="connsiteX4-69" fmla="*/ 3956670 w 6441879"/>
              <a:gd name="connsiteY4-70" fmla="*/ 2687782 h 4660516"/>
              <a:gd name="connsiteX0-71" fmla="*/ 3956670 w 6441879"/>
              <a:gd name="connsiteY0-72" fmla="*/ 2687782 h 4660516"/>
              <a:gd name="connsiteX1-73" fmla="*/ 6441879 w 6441879"/>
              <a:gd name="connsiteY1-74" fmla="*/ 0 h 4660516"/>
              <a:gd name="connsiteX2-75" fmla="*/ 6441879 w 6441879"/>
              <a:gd name="connsiteY2-76" fmla="*/ 4660516 h 4660516"/>
              <a:gd name="connsiteX3-77" fmla="*/ 68788 w 6441879"/>
              <a:gd name="connsiteY3-78" fmla="*/ 4660516 h 4660516"/>
              <a:gd name="connsiteX4-79" fmla="*/ 3956670 w 6441879"/>
              <a:gd name="connsiteY4-80" fmla="*/ 2687782 h 4660516"/>
              <a:gd name="connsiteX0-81" fmla="*/ 3650613 w 6447885"/>
              <a:gd name="connsiteY0-82" fmla="*/ 2665598 h 4660516"/>
              <a:gd name="connsiteX1-83" fmla="*/ 6447885 w 6447885"/>
              <a:gd name="connsiteY1-84" fmla="*/ 0 h 4660516"/>
              <a:gd name="connsiteX2-85" fmla="*/ 6447885 w 6447885"/>
              <a:gd name="connsiteY2-86" fmla="*/ 4660516 h 4660516"/>
              <a:gd name="connsiteX3-87" fmla="*/ 74794 w 6447885"/>
              <a:gd name="connsiteY3-88" fmla="*/ 4660516 h 4660516"/>
              <a:gd name="connsiteX4-89" fmla="*/ 3650613 w 6447885"/>
              <a:gd name="connsiteY4-90" fmla="*/ 2665598 h 4660516"/>
              <a:gd name="connsiteX0-91" fmla="*/ 3583781 w 6381053"/>
              <a:gd name="connsiteY0-92" fmla="*/ 2665598 h 4660516"/>
              <a:gd name="connsiteX1-93" fmla="*/ 6381053 w 6381053"/>
              <a:gd name="connsiteY1-94" fmla="*/ 0 h 4660516"/>
              <a:gd name="connsiteX2-95" fmla="*/ 6381053 w 6381053"/>
              <a:gd name="connsiteY2-96" fmla="*/ 4660516 h 4660516"/>
              <a:gd name="connsiteX3-97" fmla="*/ 7962 w 6381053"/>
              <a:gd name="connsiteY3-98" fmla="*/ 4660516 h 4660516"/>
              <a:gd name="connsiteX4-99" fmla="*/ 3583781 w 6381053"/>
              <a:gd name="connsiteY4-100" fmla="*/ 2665598 h 4660516"/>
              <a:gd name="connsiteX0-101" fmla="*/ 3366004 w 6381719"/>
              <a:gd name="connsiteY0-102" fmla="*/ 3075993 h 4660516"/>
              <a:gd name="connsiteX1-103" fmla="*/ 6381719 w 6381719"/>
              <a:gd name="connsiteY1-104" fmla="*/ 0 h 4660516"/>
              <a:gd name="connsiteX2-105" fmla="*/ 6381719 w 6381719"/>
              <a:gd name="connsiteY2-106" fmla="*/ 4660516 h 4660516"/>
              <a:gd name="connsiteX3-107" fmla="*/ 8628 w 6381719"/>
              <a:gd name="connsiteY3-108" fmla="*/ 4660516 h 4660516"/>
              <a:gd name="connsiteX4-109" fmla="*/ 3366004 w 6381719"/>
              <a:gd name="connsiteY4-110" fmla="*/ 3075993 h 4660516"/>
              <a:gd name="connsiteX0-111" fmla="*/ 3365215 w 6380930"/>
              <a:gd name="connsiteY0-112" fmla="*/ 3075993 h 4660516"/>
              <a:gd name="connsiteX1-113" fmla="*/ 6380930 w 6380930"/>
              <a:gd name="connsiteY1-114" fmla="*/ 0 h 4660516"/>
              <a:gd name="connsiteX2-115" fmla="*/ 6380930 w 6380930"/>
              <a:gd name="connsiteY2-116" fmla="*/ 4660516 h 4660516"/>
              <a:gd name="connsiteX3-117" fmla="*/ 7839 w 6380930"/>
              <a:gd name="connsiteY3-118" fmla="*/ 4660516 h 4660516"/>
              <a:gd name="connsiteX4-119" fmla="*/ 3365215 w 6380930"/>
              <a:gd name="connsiteY4-120" fmla="*/ 3075993 h 4660516"/>
              <a:gd name="connsiteX0-121" fmla="*/ 3365173 w 6380888"/>
              <a:gd name="connsiteY0-122" fmla="*/ 3075993 h 4660516"/>
              <a:gd name="connsiteX1-123" fmla="*/ 6380888 w 6380888"/>
              <a:gd name="connsiteY1-124" fmla="*/ 0 h 4660516"/>
              <a:gd name="connsiteX2-125" fmla="*/ 6380888 w 6380888"/>
              <a:gd name="connsiteY2-126" fmla="*/ 4660516 h 4660516"/>
              <a:gd name="connsiteX3-127" fmla="*/ 7797 w 6380888"/>
              <a:gd name="connsiteY3-128" fmla="*/ 4660516 h 4660516"/>
              <a:gd name="connsiteX4-129" fmla="*/ 3365173 w 6380888"/>
              <a:gd name="connsiteY4-130" fmla="*/ 3075993 h 4660516"/>
              <a:gd name="connsiteX0-131" fmla="*/ 3458545 w 6380642"/>
              <a:gd name="connsiteY0-132" fmla="*/ 2876342 h 4660516"/>
              <a:gd name="connsiteX1-133" fmla="*/ 6380642 w 6380642"/>
              <a:gd name="connsiteY1-134" fmla="*/ 0 h 4660516"/>
              <a:gd name="connsiteX2-135" fmla="*/ 6380642 w 6380642"/>
              <a:gd name="connsiteY2-136" fmla="*/ 4660516 h 4660516"/>
              <a:gd name="connsiteX3-137" fmla="*/ 7551 w 6380642"/>
              <a:gd name="connsiteY3-138" fmla="*/ 4660516 h 4660516"/>
              <a:gd name="connsiteX4-139" fmla="*/ 3458545 w 6380642"/>
              <a:gd name="connsiteY4-140" fmla="*/ 2876342 h 4660516"/>
              <a:gd name="connsiteX0-141" fmla="*/ 3583068 w 6380339"/>
              <a:gd name="connsiteY0-142" fmla="*/ 2831975 h 4660516"/>
              <a:gd name="connsiteX1-143" fmla="*/ 6380339 w 6380339"/>
              <a:gd name="connsiteY1-144" fmla="*/ 0 h 4660516"/>
              <a:gd name="connsiteX2-145" fmla="*/ 6380339 w 6380339"/>
              <a:gd name="connsiteY2-146" fmla="*/ 4660516 h 4660516"/>
              <a:gd name="connsiteX3-147" fmla="*/ 7248 w 6380339"/>
              <a:gd name="connsiteY3-148" fmla="*/ 4660516 h 4660516"/>
              <a:gd name="connsiteX4-149" fmla="*/ 3583068 w 6380339"/>
              <a:gd name="connsiteY4-150" fmla="*/ 2831975 h 4660516"/>
              <a:gd name="connsiteX0-151" fmla="*/ 3582891 w 6380162"/>
              <a:gd name="connsiteY0-152" fmla="*/ 2831975 h 4660516"/>
              <a:gd name="connsiteX1-153" fmla="*/ 6380162 w 6380162"/>
              <a:gd name="connsiteY1-154" fmla="*/ 0 h 4660516"/>
              <a:gd name="connsiteX2-155" fmla="*/ 6380162 w 6380162"/>
              <a:gd name="connsiteY2-156" fmla="*/ 4660516 h 4660516"/>
              <a:gd name="connsiteX3-157" fmla="*/ 7071 w 6380162"/>
              <a:gd name="connsiteY3-158" fmla="*/ 4660516 h 4660516"/>
              <a:gd name="connsiteX4-159" fmla="*/ 3582891 w 6380162"/>
              <a:gd name="connsiteY4-160" fmla="*/ 2831975 h 4660516"/>
              <a:gd name="connsiteX0-161" fmla="*/ 3584155 w 6381426"/>
              <a:gd name="connsiteY0-162" fmla="*/ 2831975 h 4660516"/>
              <a:gd name="connsiteX1-163" fmla="*/ 6381426 w 6381426"/>
              <a:gd name="connsiteY1-164" fmla="*/ 0 h 4660516"/>
              <a:gd name="connsiteX2-165" fmla="*/ 6381426 w 6381426"/>
              <a:gd name="connsiteY2-166" fmla="*/ 4660516 h 4660516"/>
              <a:gd name="connsiteX3-167" fmla="*/ 8335 w 6381426"/>
              <a:gd name="connsiteY3-168" fmla="*/ 4660516 h 4660516"/>
              <a:gd name="connsiteX4-169" fmla="*/ 3584155 w 6381426"/>
              <a:gd name="connsiteY4-170" fmla="*/ 2831975 h 4660516"/>
              <a:gd name="connsiteX0-171" fmla="*/ 3575820 w 6373091"/>
              <a:gd name="connsiteY0-172" fmla="*/ 2831975 h 4660516"/>
              <a:gd name="connsiteX1-173" fmla="*/ 6373091 w 6373091"/>
              <a:gd name="connsiteY1-174" fmla="*/ 0 h 4660516"/>
              <a:gd name="connsiteX2-175" fmla="*/ 6373091 w 6373091"/>
              <a:gd name="connsiteY2-176" fmla="*/ 4660516 h 4660516"/>
              <a:gd name="connsiteX3-177" fmla="*/ 0 w 6373091"/>
              <a:gd name="connsiteY3-178" fmla="*/ 4660516 h 4660516"/>
              <a:gd name="connsiteX4-179" fmla="*/ 3575820 w 6373091"/>
              <a:gd name="connsiteY4-180" fmla="*/ 2831975 h 4660516"/>
            </a:gdLst>
            <a:ahLst/>
            <a:cxnLst/>
            <a:rect l="l" t="t" r="r" b="b"/>
            <a:pathLst>
              <a:path w="6373091" h="4660516">
                <a:moveTo>
                  <a:pt x="3575820" y="2831975"/>
                </a:moveTo>
                <a:cubicBezTo>
                  <a:pt x="4279132" y="1755745"/>
                  <a:pt x="3531343" y="481166"/>
                  <a:pt x="6373091" y="0"/>
                </a:cubicBezTo>
                <a:lnTo>
                  <a:pt x="6373091" y="4660516"/>
                </a:lnTo>
                <a:lnTo>
                  <a:pt x="0" y="4660516"/>
                </a:lnTo>
                <a:cubicBezTo>
                  <a:pt x="223515" y="2640581"/>
                  <a:pt x="2872508" y="3908205"/>
                  <a:pt x="3575820" y="2831975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  <a:alpha val="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108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图片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508728" y="1284079"/>
            <a:ext cx="5044491" cy="50444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组合 7"/>
          <p:cNvGrpSpPr/>
          <p:nvPr/>
        </p:nvGrpSpPr>
        <p:grpSpPr>
          <a:xfrm>
            <a:off x="957273" y="954749"/>
            <a:ext cx="1530109" cy="268552"/>
            <a:chOff x="957273" y="954749"/>
            <a:chExt cx="1530109" cy="268552"/>
          </a:xfrm>
        </p:grpSpPr>
        <p:sp>
          <p:nvSpPr>
            <p:cNvPr id="9" name="标题 1"/>
            <p:cNvSpPr txBox="1"/>
            <p:nvPr/>
          </p:nvSpPr>
          <p:spPr>
            <a:xfrm>
              <a:off x="2218830" y="954749"/>
              <a:ext cx="268552" cy="26855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2288229" y="1024138"/>
              <a:ext cx="129755" cy="129774"/>
            </a:xfrm>
            <a:custGeom>
              <a:avLst/>
              <a:gdLst>
                <a:gd name="connsiteX0" fmla="*/ 669168 w 1599855"/>
                <a:gd name="connsiteY0" fmla="*/ 111621 h 1600088"/>
                <a:gd name="connsiteX1" fmla="*/ 886086 w 1599855"/>
                <a:gd name="connsiteY1" fmla="*/ 155339 h 1600088"/>
                <a:gd name="connsiteX2" fmla="*/ 1063377 w 1599855"/>
                <a:gd name="connsiteY2" fmla="*/ 274960 h 1600088"/>
                <a:gd name="connsiteX3" fmla="*/ 1182998 w 1599855"/>
                <a:gd name="connsiteY3" fmla="*/ 452251 h 1600088"/>
                <a:gd name="connsiteX4" fmla="*/ 1226716 w 1599855"/>
                <a:gd name="connsiteY4" fmla="*/ 669168 h 1600088"/>
                <a:gd name="connsiteX5" fmla="*/ 1182998 w 1599855"/>
                <a:gd name="connsiteY5" fmla="*/ 886085 h 1600088"/>
                <a:gd name="connsiteX6" fmla="*/ 1063377 w 1599855"/>
                <a:gd name="connsiteY6" fmla="*/ 1063377 h 1600088"/>
                <a:gd name="connsiteX7" fmla="*/ 886086 w 1599855"/>
                <a:gd name="connsiteY7" fmla="*/ 1182998 h 1600088"/>
                <a:gd name="connsiteX8" fmla="*/ 669168 w 1599855"/>
                <a:gd name="connsiteY8" fmla="*/ 1226716 h 1600088"/>
                <a:gd name="connsiteX9" fmla="*/ 452251 w 1599855"/>
                <a:gd name="connsiteY9" fmla="*/ 1182998 h 1600088"/>
                <a:gd name="connsiteX10" fmla="*/ 274960 w 1599855"/>
                <a:gd name="connsiteY10" fmla="*/ 1063377 h 1600088"/>
                <a:gd name="connsiteX11" fmla="*/ 155339 w 1599855"/>
                <a:gd name="connsiteY11" fmla="*/ 886085 h 1600088"/>
                <a:gd name="connsiteX12" fmla="*/ 111621 w 1599855"/>
                <a:gd name="connsiteY12" fmla="*/ 669168 h 1600088"/>
                <a:gd name="connsiteX13" fmla="*/ 155339 w 1599855"/>
                <a:gd name="connsiteY13" fmla="*/ 452251 h 1600088"/>
                <a:gd name="connsiteX14" fmla="*/ 274960 w 1599855"/>
                <a:gd name="connsiteY14" fmla="*/ 274960 h 1600088"/>
                <a:gd name="connsiteX15" fmla="*/ 452251 w 1599855"/>
                <a:gd name="connsiteY15" fmla="*/ 155339 h 1600088"/>
                <a:gd name="connsiteX16" fmla="*/ 669168 w 1599855"/>
                <a:gd name="connsiteY16" fmla="*/ 111621 h 1600088"/>
                <a:gd name="connsiteX17" fmla="*/ 669168 w 1599855"/>
                <a:gd name="connsiteY17" fmla="*/ 0 h 1600088"/>
                <a:gd name="connsiteX18" fmla="*/ 0 w 1599855"/>
                <a:gd name="connsiteY18" fmla="*/ 669168 h 1600088"/>
                <a:gd name="connsiteX19" fmla="*/ 669168 w 1599855"/>
                <a:gd name="connsiteY19" fmla="*/ 1338337 h 1600088"/>
                <a:gd name="connsiteX20" fmla="*/ 1338337 w 1599855"/>
                <a:gd name="connsiteY20" fmla="*/ 669168 h 1600088"/>
                <a:gd name="connsiteX21" fmla="*/ 669168 w 1599855"/>
                <a:gd name="connsiteY21" fmla="*/ 0 h 1600088"/>
                <a:gd name="connsiteX22" fmla="*/ 1544278 w 1599855"/>
                <a:gd name="connsiteY22" fmla="*/ 1600088 h 1600088"/>
                <a:gd name="connsiteX23" fmla="*/ 1504838 w 1599855"/>
                <a:gd name="connsiteY23" fmla="*/ 1583717 h 1600088"/>
                <a:gd name="connsiteX24" fmla="*/ 1247366 w 1599855"/>
                <a:gd name="connsiteY24" fmla="*/ 1326431 h 1600088"/>
                <a:gd name="connsiteX25" fmla="*/ 1247366 w 1599855"/>
                <a:gd name="connsiteY25" fmla="*/ 1247552 h 1600088"/>
                <a:gd name="connsiteX26" fmla="*/ 1326245 w 1599855"/>
                <a:gd name="connsiteY26" fmla="*/ 1247552 h 1600088"/>
                <a:gd name="connsiteX27" fmla="*/ 1583531 w 1599855"/>
                <a:gd name="connsiteY27" fmla="*/ 1504838 h 1600088"/>
                <a:gd name="connsiteX28" fmla="*/ 1583531 w 1599855"/>
                <a:gd name="connsiteY28" fmla="*/ 1583717 h 1600088"/>
                <a:gd name="connsiteX29" fmla="*/ 1544278 w 1599855"/>
                <a:gd name="connsiteY29" fmla="*/ 1600088 h 1600088"/>
              </a:gdLst>
              <a:ahLst/>
              <a:cxnLst/>
              <a:rect l="l" t="t" r="r" b="b"/>
              <a:pathLst>
                <a:path w="1599855" h="1600088">
                  <a:moveTo>
                    <a:pt x="669168" y="111621"/>
                  </a:moveTo>
                  <a:cubicBezTo>
                    <a:pt x="744513" y="111621"/>
                    <a:pt x="817438" y="126318"/>
                    <a:pt x="886086" y="155339"/>
                  </a:cubicBezTo>
                  <a:cubicBezTo>
                    <a:pt x="952500" y="183431"/>
                    <a:pt x="1012031" y="223614"/>
                    <a:pt x="1063377" y="274960"/>
                  </a:cubicBezTo>
                  <a:cubicBezTo>
                    <a:pt x="1114537" y="326120"/>
                    <a:pt x="1154906" y="385837"/>
                    <a:pt x="1182998" y="452251"/>
                  </a:cubicBezTo>
                  <a:cubicBezTo>
                    <a:pt x="1212019" y="520898"/>
                    <a:pt x="1226716" y="594010"/>
                    <a:pt x="1226716" y="669168"/>
                  </a:cubicBezTo>
                  <a:cubicBezTo>
                    <a:pt x="1226716" y="744327"/>
                    <a:pt x="1212019" y="817438"/>
                    <a:pt x="1182998" y="886085"/>
                  </a:cubicBezTo>
                  <a:cubicBezTo>
                    <a:pt x="1154906" y="952500"/>
                    <a:pt x="1114723" y="1012031"/>
                    <a:pt x="1063377" y="1063377"/>
                  </a:cubicBezTo>
                  <a:cubicBezTo>
                    <a:pt x="1012217" y="1114537"/>
                    <a:pt x="952500" y="1154906"/>
                    <a:pt x="886086" y="1182998"/>
                  </a:cubicBezTo>
                  <a:cubicBezTo>
                    <a:pt x="817438" y="1212019"/>
                    <a:pt x="744327" y="1226716"/>
                    <a:pt x="669168" y="1226716"/>
                  </a:cubicBezTo>
                  <a:cubicBezTo>
                    <a:pt x="594010" y="1226716"/>
                    <a:pt x="520898" y="1212019"/>
                    <a:pt x="452251" y="1182998"/>
                  </a:cubicBezTo>
                  <a:cubicBezTo>
                    <a:pt x="385837" y="1154906"/>
                    <a:pt x="326306" y="1114723"/>
                    <a:pt x="274960" y="1063377"/>
                  </a:cubicBezTo>
                  <a:cubicBezTo>
                    <a:pt x="223800" y="1012217"/>
                    <a:pt x="183431" y="952500"/>
                    <a:pt x="155339" y="886085"/>
                  </a:cubicBezTo>
                  <a:cubicBezTo>
                    <a:pt x="126318" y="817438"/>
                    <a:pt x="111621" y="744327"/>
                    <a:pt x="111621" y="669168"/>
                  </a:cubicBezTo>
                  <a:cubicBezTo>
                    <a:pt x="111621" y="594010"/>
                    <a:pt x="126318" y="520898"/>
                    <a:pt x="155339" y="452251"/>
                  </a:cubicBezTo>
                  <a:cubicBezTo>
                    <a:pt x="183431" y="385837"/>
                    <a:pt x="223614" y="326306"/>
                    <a:pt x="274960" y="274960"/>
                  </a:cubicBezTo>
                  <a:cubicBezTo>
                    <a:pt x="326306" y="223614"/>
                    <a:pt x="385837" y="183431"/>
                    <a:pt x="452251" y="155339"/>
                  </a:cubicBezTo>
                  <a:cubicBezTo>
                    <a:pt x="520898" y="126318"/>
                    <a:pt x="593824" y="111621"/>
                    <a:pt x="669168" y="111621"/>
                  </a:cubicBezTo>
                  <a:moveTo>
                    <a:pt x="669168" y="0"/>
                  </a:moveTo>
                  <a:cubicBezTo>
                    <a:pt x="299517" y="0"/>
                    <a:pt x="0" y="299517"/>
                    <a:pt x="0" y="669168"/>
                  </a:cubicBezTo>
                  <a:cubicBezTo>
                    <a:pt x="0" y="1038820"/>
                    <a:pt x="299517" y="1338337"/>
                    <a:pt x="669168" y="1338337"/>
                  </a:cubicBezTo>
                  <a:cubicBezTo>
                    <a:pt x="1038820" y="1338337"/>
                    <a:pt x="1338337" y="1038820"/>
                    <a:pt x="1338337" y="669168"/>
                  </a:cubicBezTo>
                  <a:cubicBezTo>
                    <a:pt x="1338337" y="299703"/>
                    <a:pt x="1038820" y="0"/>
                    <a:pt x="669168" y="0"/>
                  </a:cubicBezTo>
                  <a:close/>
                  <a:moveTo>
                    <a:pt x="1544278" y="1600088"/>
                  </a:moveTo>
                  <a:cubicBezTo>
                    <a:pt x="1529953" y="1600088"/>
                    <a:pt x="1515628" y="1594693"/>
                    <a:pt x="1504838" y="1583717"/>
                  </a:cubicBezTo>
                  <a:lnTo>
                    <a:pt x="1247366" y="1326431"/>
                  </a:lnTo>
                  <a:cubicBezTo>
                    <a:pt x="1225600" y="1304665"/>
                    <a:pt x="1225600" y="1269318"/>
                    <a:pt x="1247366" y="1247552"/>
                  </a:cubicBezTo>
                  <a:cubicBezTo>
                    <a:pt x="1269132" y="1225786"/>
                    <a:pt x="1304479" y="1225786"/>
                    <a:pt x="1326245" y="1247552"/>
                  </a:cubicBezTo>
                  <a:lnTo>
                    <a:pt x="1583531" y="1504838"/>
                  </a:lnTo>
                  <a:cubicBezTo>
                    <a:pt x="1605297" y="1526605"/>
                    <a:pt x="1605297" y="1561951"/>
                    <a:pt x="1583531" y="1583717"/>
                  </a:cubicBezTo>
                  <a:cubicBezTo>
                    <a:pt x="1572927" y="1594693"/>
                    <a:pt x="1558603" y="1600088"/>
                    <a:pt x="1544278" y="1600088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>
              <a:off x="1798311" y="954749"/>
              <a:ext cx="268552" cy="2685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1863743" y="1024138"/>
              <a:ext cx="137688" cy="129774"/>
            </a:xfrm>
            <a:custGeom>
              <a:avLst/>
              <a:gdLst>
                <a:gd name="connsiteX0" fmla="*/ 1110072 w 1498885"/>
                <a:gd name="connsiteY0" fmla="*/ 1039039 h 1412736"/>
                <a:gd name="connsiteX1" fmla="*/ 1149511 w 1498885"/>
                <a:gd name="connsiteY1" fmla="*/ 1055363 h 1412736"/>
                <a:gd name="connsiteX2" fmla="*/ 1371451 w 1498885"/>
                <a:gd name="connsiteY2" fmla="*/ 1277303 h 1412736"/>
                <a:gd name="connsiteX3" fmla="*/ 1371451 w 1498885"/>
                <a:gd name="connsiteY3" fmla="*/ 1356182 h 1412736"/>
                <a:gd name="connsiteX4" fmla="*/ 1332012 w 1498885"/>
                <a:gd name="connsiteY4" fmla="*/ 1372553 h 1412736"/>
                <a:gd name="connsiteX5" fmla="*/ 1292572 w 1498885"/>
                <a:gd name="connsiteY5" fmla="*/ 1356182 h 1412736"/>
                <a:gd name="connsiteX6" fmla="*/ 1070632 w 1498885"/>
                <a:gd name="connsiteY6" fmla="*/ 1134242 h 1412736"/>
                <a:gd name="connsiteX7" fmla="*/ 1070632 w 1498885"/>
                <a:gd name="connsiteY7" fmla="*/ 1055363 h 1412736"/>
                <a:gd name="connsiteX8" fmla="*/ 1110072 w 1498885"/>
                <a:gd name="connsiteY8" fmla="*/ 1039039 h 1412736"/>
                <a:gd name="connsiteX9" fmla="*/ 1110072 w 1498885"/>
                <a:gd name="connsiteY9" fmla="*/ 705989 h 1412736"/>
                <a:gd name="connsiteX10" fmla="*/ 1443075 w 1498885"/>
                <a:gd name="connsiteY10" fmla="*/ 705989 h 1412736"/>
                <a:gd name="connsiteX11" fmla="*/ 1498885 w 1498885"/>
                <a:gd name="connsiteY11" fmla="*/ 761800 h 1412736"/>
                <a:gd name="connsiteX12" fmla="*/ 1443075 w 1498885"/>
                <a:gd name="connsiteY12" fmla="*/ 817611 h 1412736"/>
                <a:gd name="connsiteX13" fmla="*/ 1110072 w 1498885"/>
                <a:gd name="connsiteY13" fmla="*/ 817611 h 1412736"/>
                <a:gd name="connsiteX14" fmla="*/ 1054261 w 1498885"/>
                <a:gd name="connsiteY14" fmla="*/ 761800 h 1412736"/>
                <a:gd name="connsiteX15" fmla="*/ 1110072 w 1498885"/>
                <a:gd name="connsiteY15" fmla="*/ 705989 h 1412736"/>
                <a:gd name="connsiteX16" fmla="*/ 1332012 w 1498885"/>
                <a:gd name="connsiteY16" fmla="*/ 151093 h 1412736"/>
                <a:gd name="connsiteX17" fmla="*/ 1371451 w 1498885"/>
                <a:gd name="connsiteY17" fmla="*/ 167418 h 1412736"/>
                <a:gd name="connsiteX18" fmla="*/ 1371451 w 1498885"/>
                <a:gd name="connsiteY18" fmla="*/ 246297 h 1412736"/>
                <a:gd name="connsiteX19" fmla="*/ 1149511 w 1498885"/>
                <a:gd name="connsiteY19" fmla="*/ 468236 h 1412736"/>
                <a:gd name="connsiteX20" fmla="*/ 1110072 w 1498885"/>
                <a:gd name="connsiteY20" fmla="*/ 484608 h 1412736"/>
                <a:gd name="connsiteX21" fmla="*/ 1070632 w 1498885"/>
                <a:gd name="connsiteY21" fmla="*/ 468236 h 1412736"/>
                <a:gd name="connsiteX22" fmla="*/ 1070632 w 1498885"/>
                <a:gd name="connsiteY22" fmla="*/ 389358 h 1412736"/>
                <a:gd name="connsiteX23" fmla="*/ 1292572 w 1498885"/>
                <a:gd name="connsiteY23" fmla="*/ 167418 h 1412736"/>
                <a:gd name="connsiteX24" fmla="*/ 1332012 w 1498885"/>
                <a:gd name="connsiteY24" fmla="*/ 151093 h 1412736"/>
                <a:gd name="connsiteX25" fmla="*/ 709724 w 1498885"/>
                <a:gd name="connsiteY25" fmla="*/ 111607 h 1412736"/>
                <a:gd name="connsiteX26" fmla="*/ 649635 w 1498885"/>
                <a:gd name="connsiteY26" fmla="*/ 127420 h 1412736"/>
                <a:gd name="connsiteX27" fmla="*/ 174129 w 1498885"/>
                <a:gd name="connsiteY27" fmla="*/ 394752 h 1412736"/>
                <a:gd name="connsiteX28" fmla="*/ 111621 w 1498885"/>
                <a:gd name="connsiteY28" fmla="*/ 501536 h 1412736"/>
                <a:gd name="connsiteX29" fmla="*/ 111621 w 1498885"/>
                <a:gd name="connsiteY29" fmla="*/ 910814 h 1412736"/>
                <a:gd name="connsiteX30" fmla="*/ 174129 w 1498885"/>
                <a:gd name="connsiteY30" fmla="*/ 1017598 h 1412736"/>
                <a:gd name="connsiteX31" fmla="*/ 649821 w 1498885"/>
                <a:gd name="connsiteY31" fmla="*/ 1284930 h 1412736"/>
                <a:gd name="connsiteX32" fmla="*/ 771674 w 1498885"/>
                <a:gd name="connsiteY32" fmla="*/ 1283814 h 1412736"/>
                <a:gd name="connsiteX33" fmla="*/ 832321 w 1498885"/>
                <a:gd name="connsiteY33" fmla="*/ 1178146 h 1412736"/>
                <a:gd name="connsiteX34" fmla="*/ 832321 w 1498885"/>
                <a:gd name="connsiteY34" fmla="*/ 234204 h 1412736"/>
                <a:gd name="connsiteX35" fmla="*/ 771674 w 1498885"/>
                <a:gd name="connsiteY35" fmla="*/ 128536 h 1412736"/>
                <a:gd name="connsiteX36" fmla="*/ 709724 w 1498885"/>
                <a:gd name="connsiteY36" fmla="*/ 111607 h 1412736"/>
                <a:gd name="connsiteX37" fmla="*/ 711864 w 1498885"/>
                <a:gd name="connsiteY37" fmla="*/ 9 h 1412736"/>
                <a:gd name="connsiteX38" fmla="*/ 828043 w 1498885"/>
                <a:gd name="connsiteY38" fmla="*/ 32356 h 1412736"/>
                <a:gd name="connsiteX39" fmla="*/ 943942 w 1498885"/>
                <a:gd name="connsiteY39" fmla="*/ 234390 h 1412736"/>
                <a:gd name="connsiteX40" fmla="*/ 943942 w 1498885"/>
                <a:gd name="connsiteY40" fmla="*/ 1178518 h 1412736"/>
                <a:gd name="connsiteX41" fmla="*/ 828043 w 1498885"/>
                <a:gd name="connsiteY41" fmla="*/ 1380552 h 1412736"/>
                <a:gd name="connsiteX42" fmla="*/ 709910 w 1498885"/>
                <a:gd name="connsiteY42" fmla="*/ 1412736 h 1412736"/>
                <a:gd name="connsiteX43" fmla="*/ 595126 w 1498885"/>
                <a:gd name="connsiteY43" fmla="*/ 1382413 h 1412736"/>
                <a:gd name="connsiteX44" fmla="*/ 119435 w 1498885"/>
                <a:gd name="connsiteY44" fmla="*/ 1115080 h 1412736"/>
                <a:gd name="connsiteX45" fmla="*/ 0 w 1498885"/>
                <a:gd name="connsiteY45" fmla="*/ 911000 h 1412736"/>
                <a:gd name="connsiteX46" fmla="*/ 0 w 1498885"/>
                <a:gd name="connsiteY46" fmla="*/ 501722 h 1412736"/>
                <a:gd name="connsiteX47" fmla="*/ 119435 w 1498885"/>
                <a:gd name="connsiteY47" fmla="*/ 297642 h 1412736"/>
                <a:gd name="connsiteX48" fmla="*/ 595126 w 1498885"/>
                <a:gd name="connsiteY48" fmla="*/ 30309 h 1412736"/>
                <a:gd name="connsiteX49" fmla="*/ 711864 w 1498885"/>
                <a:gd name="connsiteY49" fmla="*/ 9 h 1412736"/>
              </a:gdLst>
              <a:ahLst/>
              <a:cxnLst/>
              <a:rect l="l" t="t" r="r" b="b"/>
              <a:pathLst>
                <a:path w="1498885" h="1412736">
                  <a:moveTo>
                    <a:pt x="1110072" y="1039039"/>
                  </a:moveTo>
                  <a:cubicBezTo>
                    <a:pt x="1124350" y="1039039"/>
                    <a:pt x="1138628" y="1044480"/>
                    <a:pt x="1149511" y="1055363"/>
                  </a:cubicBezTo>
                  <a:lnTo>
                    <a:pt x="1371451" y="1277303"/>
                  </a:lnTo>
                  <a:cubicBezTo>
                    <a:pt x="1393217" y="1299070"/>
                    <a:pt x="1393217" y="1334416"/>
                    <a:pt x="1371451" y="1356182"/>
                  </a:cubicBezTo>
                  <a:cubicBezTo>
                    <a:pt x="1360661" y="1366972"/>
                    <a:pt x="1346336" y="1372553"/>
                    <a:pt x="1332012" y="1372553"/>
                  </a:cubicBezTo>
                  <a:cubicBezTo>
                    <a:pt x="1317687" y="1372553"/>
                    <a:pt x="1303362" y="1367158"/>
                    <a:pt x="1292572" y="1356182"/>
                  </a:cubicBezTo>
                  <a:lnTo>
                    <a:pt x="1070632" y="1134242"/>
                  </a:lnTo>
                  <a:cubicBezTo>
                    <a:pt x="1048866" y="1112476"/>
                    <a:pt x="1048866" y="1077130"/>
                    <a:pt x="1070632" y="1055363"/>
                  </a:cubicBezTo>
                  <a:cubicBezTo>
                    <a:pt x="1081515" y="1044480"/>
                    <a:pt x="1095793" y="1039039"/>
                    <a:pt x="1110072" y="1039039"/>
                  </a:cubicBezTo>
                  <a:close/>
                  <a:moveTo>
                    <a:pt x="1110072" y="705989"/>
                  </a:moveTo>
                  <a:lnTo>
                    <a:pt x="1443075" y="705989"/>
                  </a:lnTo>
                  <a:cubicBezTo>
                    <a:pt x="1473956" y="705989"/>
                    <a:pt x="1498885" y="730918"/>
                    <a:pt x="1498885" y="761800"/>
                  </a:cubicBezTo>
                  <a:cubicBezTo>
                    <a:pt x="1498885" y="792682"/>
                    <a:pt x="1473770" y="817611"/>
                    <a:pt x="1443075" y="817611"/>
                  </a:cubicBezTo>
                  <a:lnTo>
                    <a:pt x="1110072" y="817611"/>
                  </a:lnTo>
                  <a:cubicBezTo>
                    <a:pt x="1079190" y="817611"/>
                    <a:pt x="1054261" y="792682"/>
                    <a:pt x="1054261" y="761800"/>
                  </a:cubicBezTo>
                  <a:cubicBezTo>
                    <a:pt x="1054261" y="730918"/>
                    <a:pt x="1079190" y="705989"/>
                    <a:pt x="1110072" y="705989"/>
                  </a:cubicBezTo>
                  <a:close/>
                  <a:moveTo>
                    <a:pt x="1332012" y="151093"/>
                  </a:moveTo>
                  <a:cubicBezTo>
                    <a:pt x="1346290" y="151093"/>
                    <a:pt x="1360568" y="156535"/>
                    <a:pt x="1371451" y="167418"/>
                  </a:cubicBezTo>
                  <a:cubicBezTo>
                    <a:pt x="1393217" y="189184"/>
                    <a:pt x="1393217" y="224530"/>
                    <a:pt x="1371451" y="246297"/>
                  </a:cubicBezTo>
                  <a:lnTo>
                    <a:pt x="1149511" y="468236"/>
                  </a:lnTo>
                  <a:cubicBezTo>
                    <a:pt x="1138721" y="479213"/>
                    <a:pt x="1124396" y="484608"/>
                    <a:pt x="1110072" y="484608"/>
                  </a:cubicBezTo>
                  <a:cubicBezTo>
                    <a:pt x="1095747" y="484608"/>
                    <a:pt x="1081422" y="479213"/>
                    <a:pt x="1070632" y="468236"/>
                  </a:cubicBezTo>
                  <a:cubicBezTo>
                    <a:pt x="1048866" y="446470"/>
                    <a:pt x="1048866" y="411124"/>
                    <a:pt x="1070632" y="389358"/>
                  </a:cubicBezTo>
                  <a:lnTo>
                    <a:pt x="1292572" y="167418"/>
                  </a:lnTo>
                  <a:cubicBezTo>
                    <a:pt x="1303455" y="156535"/>
                    <a:pt x="1317733" y="151093"/>
                    <a:pt x="1332012" y="151093"/>
                  </a:cubicBezTo>
                  <a:close/>
                  <a:moveTo>
                    <a:pt x="709724" y="111607"/>
                  </a:moveTo>
                  <a:cubicBezTo>
                    <a:pt x="689074" y="111607"/>
                    <a:pt x="668610" y="116816"/>
                    <a:pt x="649635" y="127420"/>
                  </a:cubicBezTo>
                  <a:lnTo>
                    <a:pt x="174129" y="394752"/>
                  </a:lnTo>
                  <a:cubicBezTo>
                    <a:pt x="135620" y="416332"/>
                    <a:pt x="111621" y="457260"/>
                    <a:pt x="111621" y="501536"/>
                  </a:cubicBezTo>
                  <a:lnTo>
                    <a:pt x="111621" y="910814"/>
                  </a:lnTo>
                  <a:cubicBezTo>
                    <a:pt x="111621" y="955090"/>
                    <a:pt x="135620" y="996018"/>
                    <a:pt x="174129" y="1017598"/>
                  </a:cubicBezTo>
                  <a:lnTo>
                    <a:pt x="649821" y="1284930"/>
                  </a:lnTo>
                  <a:cubicBezTo>
                    <a:pt x="688144" y="1306510"/>
                    <a:pt x="733723" y="1306138"/>
                    <a:pt x="771674" y="1283814"/>
                  </a:cubicBezTo>
                  <a:cubicBezTo>
                    <a:pt x="809625" y="1261676"/>
                    <a:pt x="832321" y="1222050"/>
                    <a:pt x="832321" y="1178146"/>
                  </a:cubicBezTo>
                  <a:lnTo>
                    <a:pt x="832321" y="234204"/>
                  </a:lnTo>
                  <a:cubicBezTo>
                    <a:pt x="832321" y="190113"/>
                    <a:pt x="809625" y="150674"/>
                    <a:pt x="771674" y="128536"/>
                  </a:cubicBezTo>
                  <a:cubicBezTo>
                    <a:pt x="752326" y="117188"/>
                    <a:pt x="731118" y="111607"/>
                    <a:pt x="709724" y="111607"/>
                  </a:cubicBezTo>
                  <a:close/>
                  <a:moveTo>
                    <a:pt x="711864" y="9"/>
                  </a:moveTo>
                  <a:cubicBezTo>
                    <a:pt x="751861" y="358"/>
                    <a:pt x="791766" y="11148"/>
                    <a:pt x="828043" y="32356"/>
                  </a:cubicBezTo>
                  <a:cubicBezTo>
                    <a:pt x="900596" y="74772"/>
                    <a:pt x="943942" y="150302"/>
                    <a:pt x="943942" y="234390"/>
                  </a:cubicBezTo>
                  <a:lnTo>
                    <a:pt x="943942" y="1178518"/>
                  </a:lnTo>
                  <a:cubicBezTo>
                    <a:pt x="943942" y="1262606"/>
                    <a:pt x="900596" y="1338136"/>
                    <a:pt x="828043" y="1380552"/>
                  </a:cubicBezTo>
                  <a:cubicBezTo>
                    <a:pt x="791208" y="1401946"/>
                    <a:pt x="750466" y="1412736"/>
                    <a:pt x="709910" y="1412736"/>
                  </a:cubicBezTo>
                  <a:cubicBezTo>
                    <a:pt x="670471" y="1412736"/>
                    <a:pt x="631217" y="1402691"/>
                    <a:pt x="595126" y="1382413"/>
                  </a:cubicBezTo>
                  <a:lnTo>
                    <a:pt x="119435" y="1115080"/>
                  </a:lnTo>
                  <a:cubicBezTo>
                    <a:pt x="45765" y="1073594"/>
                    <a:pt x="0" y="995460"/>
                    <a:pt x="0" y="911000"/>
                  </a:cubicBezTo>
                  <a:lnTo>
                    <a:pt x="0" y="501722"/>
                  </a:lnTo>
                  <a:cubicBezTo>
                    <a:pt x="0" y="417262"/>
                    <a:pt x="45765" y="338942"/>
                    <a:pt x="119435" y="297642"/>
                  </a:cubicBezTo>
                  <a:lnTo>
                    <a:pt x="595126" y="30309"/>
                  </a:lnTo>
                  <a:cubicBezTo>
                    <a:pt x="631775" y="9752"/>
                    <a:pt x="671866" y="-340"/>
                    <a:pt x="711864" y="9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1377792" y="954749"/>
              <a:ext cx="268552" cy="26855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1445018" y="1024138"/>
              <a:ext cx="134100" cy="129774"/>
            </a:xfrm>
            <a:custGeom>
              <a:avLst/>
              <a:gdLst>
                <a:gd name="connsiteX0" fmla="*/ 695958 w 1660735"/>
                <a:gd name="connsiteY0" fmla="*/ 752512 h 1607157"/>
                <a:gd name="connsiteX1" fmla="*/ 376349 w 1660735"/>
                <a:gd name="connsiteY1" fmla="*/ 752512 h 1607157"/>
                <a:gd name="connsiteX2" fmla="*/ 110505 w 1660735"/>
                <a:gd name="connsiteY2" fmla="*/ 642007 h 1607157"/>
                <a:gd name="connsiteX3" fmla="*/ 0 w 1660735"/>
                <a:gd name="connsiteY3" fmla="*/ 376349 h 1607157"/>
                <a:gd name="connsiteX4" fmla="*/ 110505 w 1660735"/>
                <a:gd name="connsiteY4" fmla="*/ 110505 h 1607157"/>
                <a:gd name="connsiteX5" fmla="*/ 376349 w 1660735"/>
                <a:gd name="connsiteY5" fmla="*/ 0 h 1607157"/>
                <a:gd name="connsiteX6" fmla="*/ 642193 w 1660735"/>
                <a:gd name="connsiteY6" fmla="*/ 110505 h 1607157"/>
                <a:gd name="connsiteX7" fmla="*/ 752698 w 1660735"/>
                <a:gd name="connsiteY7" fmla="*/ 376349 h 1607157"/>
                <a:gd name="connsiteX8" fmla="*/ 752698 w 1660735"/>
                <a:gd name="connsiteY8" fmla="*/ 695958 h 1607157"/>
                <a:gd name="connsiteX9" fmla="*/ 695958 w 1660735"/>
                <a:gd name="connsiteY9" fmla="*/ 752512 h 1607157"/>
                <a:gd name="connsiteX10" fmla="*/ 376349 w 1660735"/>
                <a:gd name="connsiteY10" fmla="*/ 111621 h 1607157"/>
                <a:gd name="connsiteX11" fmla="*/ 111621 w 1660735"/>
                <a:gd name="connsiteY11" fmla="*/ 376349 h 1607157"/>
                <a:gd name="connsiteX12" fmla="*/ 376349 w 1660735"/>
                <a:gd name="connsiteY12" fmla="*/ 641077 h 1607157"/>
                <a:gd name="connsiteX13" fmla="*/ 641077 w 1660735"/>
                <a:gd name="connsiteY13" fmla="*/ 641077 h 1607157"/>
                <a:gd name="connsiteX14" fmla="*/ 641077 w 1660735"/>
                <a:gd name="connsiteY14" fmla="*/ 376349 h 1607157"/>
                <a:gd name="connsiteX15" fmla="*/ 376349 w 1660735"/>
                <a:gd name="connsiteY15" fmla="*/ 111621 h 1607157"/>
                <a:gd name="connsiteX16" fmla="*/ 1284201 w 1660735"/>
                <a:gd name="connsiteY16" fmla="*/ 752512 h 1607157"/>
                <a:gd name="connsiteX17" fmla="*/ 964592 w 1660735"/>
                <a:gd name="connsiteY17" fmla="*/ 752512 h 1607157"/>
                <a:gd name="connsiteX18" fmla="*/ 908038 w 1660735"/>
                <a:gd name="connsiteY18" fmla="*/ 695958 h 1607157"/>
                <a:gd name="connsiteX19" fmla="*/ 908038 w 1660735"/>
                <a:gd name="connsiteY19" fmla="*/ 376349 h 1607157"/>
                <a:gd name="connsiteX20" fmla="*/ 1018543 w 1660735"/>
                <a:gd name="connsiteY20" fmla="*/ 110505 h 1607157"/>
                <a:gd name="connsiteX21" fmla="*/ 1284387 w 1660735"/>
                <a:gd name="connsiteY21" fmla="*/ 0 h 1607157"/>
                <a:gd name="connsiteX22" fmla="*/ 1550231 w 1660735"/>
                <a:gd name="connsiteY22" fmla="*/ 110505 h 1607157"/>
                <a:gd name="connsiteX23" fmla="*/ 1660736 w 1660735"/>
                <a:gd name="connsiteY23" fmla="*/ 376349 h 1607157"/>
                <a:gd name="connsiteX24" fmla="*/ 1550231 w 1660735"/>
                <a:gd name="connsiteY24" fmla="*/ 642193 h 1607157"/>
                <a:gd name="connsiteX25" fmla="*/ 1284201 w 1660735"/>
                <a:gd name="connsiteY25" fmla="*/ 752512 h 1607157"/>
                <a:gd name="connsiteX26" fmla="*/ 1019659 w 1660735"/>
                <a:gd name="connsiteY26" fmla="*/ 640891 h 1607157"/>
                <a:gd name="connsiteX27" fmla="*/ 1284387 w 1660735"/>
                <a:gd name="connsiteY27" fmla="*/ 640891 h 1607157"/>
                <a:gd name="connsiteX28" fmla="*/ 1549115 w 1660735"/>
                <a:gd name="connsiteY28" fmla="*/ 376163 h 1607157"/>
                <a:gd name="connsiteX29" fmla="*/ 1284387 w 1660735"/>
                <a:gd name="connsiteY29" fmla="*/ 111435 h 1607157"/>
                <a:gd name="connsiteX30" fmla="*/ 1019659 w 1660735"/>
                <a:gd name="connsiteY30" fmla="*/ 376163 h 1607157"/>
                <a:gd name="connsiteX31" fmla="*/ 1019659 w 1660735"/>
                <a:gd name="connsiteY31" fmla="*/ 640891 h 1607157"/>
                <a:gd name="connsiteX32" fmla="*/ 376349 w 1660735"/>
                <a:gd name="connsiteY32" fmla="*/ 1607158 h 1607157"/>
                <a:gd name="connsiteX33" fmla="*/ 110505 w 1660735"/>
                <a:gd name="connsiteY33" fmla="*/ 1496653 h 1607157"/>
                <a:gd name="connsiteX34" fmla="*/ 0 w 1660735"/>
                <a:gd name="connsiteY34" fmla="*/ 1230809 h 1607157"/>
                <a:gd name="connsiteX35" fmla="*/ 110505 w 1660735"/>
                <a:gd name="connsiteY35" fmla="*/ 964964 h 1607157"/>
                <a:gd name="connsiteX36" fmla="*/ 376349 w 1660735"/>
                <a:gd name="connsiteY36" fmla="*/ 854459 h 1607157"/>
                <a:gd name="connsiteX37" fmla="*/ 695958 w 1660735"/>
                <a:gd name="connsiteY37" fmla="*/ 854459 h 1607157"/>
                <a:gd name="connsiteX38" fmla="*/ 752512 w 1660735"/>
                <a:gd name="connsiteY38" fmla="*/ 911014 h 1607157"/>
                <a:gd name="connsiteX39" fmla="*/ 752512 w 1660735"/>
                <a:gd name="connsiteY39" fmla="*/ 1230623 h 1607157"/>
                <a:gd name="connsiteX40" fmla="*/ 642007 w 1660735"/>
                <a:gd name="connsiteY40" fmla="*/ 1496467 h 1607157"/>
                <a:gd name="connsiteX41" fmla="*/ 376349 w 1660735"/>
                <a:gd name="connsiteY41" fmla="*/ 1607158 h 1607157"/>
                <a:gd name="connsiteX42" fmla="*/ 376349 w 1660735"/>
                <a:gd name="connsiteY42" fmla="*/ 966267 h 1607157"/>
                <a:gd name="connsiteX43" fmla="*/ 111621 w 1660735"/>
                <a:gd name="connsiteY43" fmla="*/ 1230809 h 1607157"/>
                <a:gd name="connsiteX44" fmla="*/ 376349 w 1660735"/>
                <a:gd name="connsiteY44" fmla="*/ 1495537 h 1607157"/>
                <a:gd name="connsiteX45" fmla="*/ 641077 w 1660735"/>
                <a:gd name="connsiteY45" fmla="*/ 1230809 h 1607157"/>
                <a:gd name="connsiteX46" fmla="*/ 641077 w 1660735"/>
                <a:gd name="connsiteY46" fmla="*/ 966267 h 1607157"/>
                <a:gd name="connsiteX47" fmla="*/ 376349 w 1660735"/>
                <a:gd name="connsiteY47" fmla="*/ 966267 h 1607157"/>
                <a:gd name="connsiteX48" fmla="*/ 1284201 w 1660735"/>
                <a:gd name="connsiteY48" fmla="*/ 1607158 h 1607157"/>
                <a:gd name="connsiteX49" fmla="*/ 1018357 w 1660735"/>
                <a:gd name="connsiteY49" fmla="*/ 1496653 h 1607157"/>
                <a:gd name="connsiteX50" fmla="*/ 907852 w 1660735"/>
                <a:gd name="connsiteY50" fmla="*/ 1230809 h 1607157"/>
                <a:gd name="connsiteX51" fmla="*/ 907852 w 1660735"/>
                <a:gd name="connsiteY51" fmla="*/ 911200 h 1607157"/>
                <a:gd name="connsiteX52" fmla="*/ 964406 w 1660735"/>
                <a:gd name="connsiteY52" fmla="*/ 854646 h 1607157"/>
                <a:gd name="connsiteX53" fmla="*/ 1284015 w 1660735"/>
                <a:gd name="connsiteY53" fmla="*/ 854646 h 1607157"/>
                <a:gd name="connsiteX54" fmla="*/ 1549859 w 1660735"/>
                <a:gd name="connsiteY54" fmla="*/ 965150 h 1607157"/>
                <a:gd name="connsiteX55" fmla="*/ 1660364 w 1660735"/>
                <a:gd name="connsiteY55" fmla="*/ 1230995 h 1607157"/>
                <a:gd name="connsiteX56" fmla="*/ 1550045 w 1660735"/>
                <a:gd name="connsiteY56" fmla="*/ 1496653 h 1607157"/>
                <a:gd name="connsiteX57" fmla="*/ 1284201 w 1660735"/>
                <a:gd name="connsiteY57" fmla="*/ 1607158 h 1607157"/>
                <a:gd name="connsiteX58" fmla="*/ 1019659 w 1660735"/>
                <a:gd name="connsiteY58" fmla="*/ 966267 h 1607157"/>
                <a:gd name="connsiteX59" fmla="*/ 1019659 w 1660735"/>
                <a:gd name="connsiteY59" fmla="*/ 1230995 h 1607157"/>
                <a:gd name="connsiteX60" fmla="*/ 1284387 w 1660735"/>
                <a:gd name="connsiteY60" fmla="*/ 1495723 h 1607157"/>
                <a:gd name="connsiteX61" fmla="*/ 1549115 w 1660735"/>
                <a:gd name="connsiteY61" fmla="*/ 1230995 h 1607157"/>
                <a:gd name="connsiteX62" fmla="*/ 1284387 w 1660735"/>
                <a:gd name="connsiteY62" fmla="*/ 966267 h 1607157"/>
                <a:gd name="connsiteX63" fmla="*/ 1019659 w 1660735"/>
                <a:gd name="connsiteY63" fmla="*/ 966267 h 1607157"/>
              </a:gdLst>
              <a:ahLst/>
              <a:cxnLst/>
              <a:rect l="l" t="t" r="r" b="b"/>
              <a:pathLst>
                <a:path w="1660735" h="1607157">
                  <a:moveTo>
                    <a:pt x="695958" y="752512"/>
                  </a:moveTo>
                  <a:lnTo>
                    <a:pt x="376349" y="752512"/>
                  </a:lnTo>
                  <a:cubicBezTo>
                    <a:pt x="276262" y="752512"/>
                    <a:pt x="181756" y="713259"/>
                    <a:pt x="110505" y="642007"/>
                  </a:cubicBezTo>
                  <a:cubicBezTo>
                    <a:pt x="39253" y="570756"/>
                    <a:pt x="0" y="476436"/>
                    <a:pt x="0" y="376349"/>
                  </a:cubicBezTo>
                  <a:cubicBezTo>
                    <a:pt x="0" y="276262"/>
                    <a:pt x="39253" y="181756"/>
                    <a:pt x="110505" y="110505"/>
                  </a:cubicBezTo>
                  <a:cubicBezTo>
                    <a:pt x="181756" y="39253"/>
                    <a:pt x="276076" y="0"/>
                    <a:pt x="376349" y="0"/>
                  </a:cubicBezTo>
                  <a:cubicBezTo>
                    <a:pt x="476436" y="0"/>
                    <a:pt x="570942" y="39253"/>
                    <a:pt x="642193" y="110505"/>
                  </a:cubicBezTo>
                  <a:cubicBezTo>
                    <a:pt x="713445" y="181756"/>
                    <a:pt x="752698" y="276076"/>
                    <a:pt x="752698" y="376349"/>
                  </a:cubicBezTo>
                  <a:lnTo>
                    <a:pt x="752698" y="695958"/>
                  </a:lnTo>
                  <a:cubicBezTo>
                    <a:pt x="752512" y="727211"/>
                    <a:pt x="727211" y="752512"/>
                    <a:pt x="695958" y="752512"/>
                  </a:cubicBezTo>
                  <a:close/>
                  <a:moveTo>
                    <a:pt x="376349" y="111621"/>
                  </a:moveTo>
                  <a:cubicBezTo>
                    <a:pt x="230498" y="111621"/>
                    <a:pt x="111621" y="230312"/>
                    <a:pt x="111621" y="376349"/>
                  </a:cubicBezTo>
                  <a:cubicBezTo>
                    <a:pt x="111621" y="522201"/>
                    <a:pt x="230312" y="641077"/>
                    <a:pt x="376349" y="641077"/>
                  </a:cubicBezTo>
                  <a:lnTo>
                    <a:pt x="641077" y="641077"/>
                  </a:lnTo>
                  <a:lnTo>
                    <a:pt x="641077" y="376349"/>
                  </a:lnTo>
                  <a:cubicBezTo>
                    <a:pt x="640891" y="230312"/>
                    <a:pt x="522201" y="111621"/>
                    <a:pt x="376349" y="111621"/>
                  </a:cubicBezTo>
                  <a:close/>
                  <a:moveTo>
                    <a:pt x="1284201" y="752512"/>
                  </a:moveTo>
                  <a:lnTo>
                    <a:pt x="964592" y="752512"/>
                  </a:lnTo>
                  <a:cubicBezTo>
                    <a:pt x="933338" y="752512"/>
                    <a:pt x="908038" y="727025"/>
                    <a:pt x="908038" y="695958"/>
                  </a:cubicBezTo>
                  <a:lnTo>
                    <a:pt x="908038" y="376349"/>
                  </a:lnTo>
                  <a:cubicBezTo>
                    <a:pt x="908038" y="276262"/>
                    <a:pt x="947291" y="181756"/>
                    <a:pt x="1018543" y="110505"/>
                  </a:cubicBezTo>
                  <a:cubicBezTo>
                    <a:pt x="1089794" y="39253"/>
                    <a:pt x="1184114" y="0"/>
                    <a:pt x="1284387" y="0"/>
                  </a:cubicBezTo>
                  <a:cubicBezTo>
                    <a:pt x="1384660" y="0"/>
                    <a:pt x="1478980" y="39253"/>
                    <a:pt x="1550231" y="110505"/>
                  </a:cubicBezTo>
                  <a:cubicBezTo>
                    <a:pt x="1621482" y="181756"/>
                    <a:pt x="1660736" y="276076"/>
                    <a:pt x="1660736" y="376349"/>
                  </a:cubicBezTo>
                  <a:cubicBezTo>
                    <a:pt x="1660736" y="476622"/>
                    <a:pt x="1621482" y="570942"/>
                    <a:pt x="1550231" y="642193"/>
                  </a:cubicBezTo>
                  <a:cubicBezTo>
                    <a:pt x="1478794" y="713259"/>
                    <a:pt x="1384288" y="752512"/>
                    <a:pt x="1284201" y="752512"/>
                  </a:cubicBezTo>
                  <a:close/>
                  <a:moveTo>
                    <a:pt x="1019659" y="640891"/>
                  </a:moveTo>
                  <a:lnTo>
                    <a:pt x="1284387" y="640891"/>
                  </a:lnTo>
                  <a:cubicBezTo>
                    <a:pt x="1430238" y="640891"/>
                    <a:pt x="1549115" y="522201"/>
                    <a:pt x="1549115" y="376163"/>
                  </a:cubicBezTo>
                  <a:cubicBezTo>
                    <a:pt x="1549115" y="230312"/>
                    <a:pt x="1430424" y="111435"/>
                    <a:pt x="1284387" y="111435"/>
                  </a:cubicBezTo>
                  <a:cubicBezTo>
                    <a:pt x="1138349" y="111435"/>
                    <a:pt x="1019659" y="230125"/>
                    <a:pt x="1019659" y="376163"/>
                  </a:cubicBezTo>
                  <a:lnTo>
                    <a:pt x="1019659" y="640891"/>
                  </a:lnTo>
                  <a:close/>
                  <a:moveTo>
                    <a:pt x="376349" y="1607158"/>
                  </a:moveTo>
                  <a:cubicBezTo>
                    <a:pt x="276262" y="1607158"/>
                    <a:pt x="181756" y="1567904"/>
                    <a:pt x="110505" y="1496653"/>
                  </a:cubicBezTo>
                  <a:cubicBezTo>
                    <a:pt x="39253" y="1425401"/>
                    <a:pt x="0" y="1330896"/>
                    <a:pt x="0" y="1230809"/>
                  </a:cubicBezTo>
                  <a:cubicBezTo>
                    <a:pt x="0" y="1130722"/>
                    <a:pt x="39253" y="1036216"/>
                    <a:pt x="110505" y="964964"/>
                  </a:cubicBezTo>
                  <a:cubicBezTo>
                    <a:pt x="181756" y="893713"/>
                    <a:pt x="276076" y="854459"/>
                    <a:pt x="376349" y="854459"/>
                  </a:cubicBezTo>
                  <a:lnTo>
                    <a:pt x="695958" y="854459"/>
                  </a:lnTo>
                  <a:cubicBezTo>
                    <a:pt x="727211" y="854459"/>
                    <a:pt x="752512" y="879760"/>
                    <a:pt x="752512" y="911014"/>
                  </a:cubicBezTo>
                  <a:lnTo>
                    <a:pt x="752512" y="1230623"/>
                  </a:lnTo>
                  <a:cubicBezTo>
                    <a:pt x="752512" y="1330709"/>
                    <a:pt x="713259" y="1425215"/>
                    <a:pt x="642007" y="1496467"/>
                  </a:cubicBezTo>
                  <a:cubicBezTo>
                    <a:pt x="570756" y="1567718"/>
                    <a:pt x="476436" y="1607158"/>
                    <a:pt x="376349" y="1607158"/>
                  </a:cubicBezTo>
                  <a:close/>
                  <a:moveTo>
                    <a:pt x="376349" y="966267"/>
                  </a:moveTo>
                  <a:cubicBezTo>
                    <a:pt x="230312" y="966267"/>
                    <a:pt x="111621" y="1084957"/>
                    <a:pt x="111621" y="1230809"/>
                  </a:cubicBezTo>
                  <a:cubicBezTo>
                    <a:pt x="111621" y="1376660"/>
                    <a:pt x="230312" y="1495537"/>
                    <a:pt x="376349" y="1495537"/>
                  </a:cubicBezTo>
                  <a:cubicBezTo>
                    <a:pt x="522201" y="1495537"/>
                    <a:pt x="641077" y="1376846"/>
                    <a:pt x="641077" y="1230809"/>
                  </a:cubicBezTo>
                  <a:lnTo>
                    <a:pt x="641077" y="966267"/>
                  </a:lnTo>
                  <a:lnTo>
                    <a:pt x="376349" y="966267"/>
                  </a:lnTo>
                  <a:close/>
                  <a:moveTo>
                    <a:pt x="1284201" y="1607158"/>
                  </a:moveTo>
                  <a:cubicBezTo>
                    <a:pt x="1184114" y="1607158"/>
                    <a:pt x="1089608" y="1567904"/>
                    <a:pt x="1018357" y="1496653"/>
                  </a:cubicBezTo>
                  <a:cubicBezTo>
                    <a:pt x="947105" y="1425401"/>
                    <a:pt x="907852" y="1331082"/>
                    <a:pt x="907852" y="1230809"/>
                  </a:cubicBezTo>
                  <a:lnTo>
                    <a:pt x="907852" y="911200"/>
                  </a:lnTo>
                  <a:cubicBezTo>
                    <a:pt x="907852" y="879946"/>
                    <a:pt x="933152" y="854646"/>
                    <a:pt x="964406" y="854646"/>
                  </a:cubicBezTo>
                  <a:lnTo>
                    <a:pt x="1284015" y="854646"/>
                  </a:lnTo>
                  <a:cubicBezTo>
                    <a:pt x="1384102" y="854646"/>
                    <a:pt x="1478607" y="893899"/>
                    <a:pt x="1549859" y="965150"/>
                  </a:cubicBezTo>
                  <a:cubicBezTo>
                    <a:pt x="1621110" y="1036402"/>
                    <a:pt x="1660364" y="1130722"/>
                    <a:pt x="1660364" y="1230995"/>
                  </a:cubicBezTo>
                  <a:cubicBezTo>
                    <a:pt x="1660364" y="1331268"/>
                    <a:pt x="1621296" y="1425401"/>
                    <a:pt x="1550045" y="1496653"/>
                  </a:cubicBezTo>
                  <a:cubicBezTo>
                    <a:pt x="1478794" y="1567904"/>
                    <a:pt x="1384288" y="1607158"/>
                    <a:pt x="1284201" y="1607158"/>
                  </a:cubicBezTo>
                  <a:close/>
                  <a:moveTo>
                    <a:pt x="1019659" y="966267"/>
                  </a:moveTo>
                  <a:lnTo>
                    <a:pt x="1019659" y="1230995"/>
                  </a:lnTo>
                  <a:cubicBezTo>
                    <a:pt x="1019659" y="1376846"/>
                    <a:pt x="1138349" y="1495723"/>
                    <a:pt x="1284387" y="1495723"/>
                  </a:cubicBezTo>
                  <a:cubicBezTo>
                    <a:pt x="1430424" y="1495723"/>
                    <a:pt x="1549115" y="1377032"/>
                    <a:pt x="1549115" y="1230995"/>
                  </a:cubicBezTo>
                  <a:cubicBezTo>
                    <a:pt x="1549115" y="1084957"/>
                    <a:pt x="1430424" y="966267"/>
                    <a:pt x="1284387" y="966267"/>
                  </a:cubicBezTo>
                  <a:lnTo>
                    <a:pt x="1019659" y="966267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957273" y="954749"/>
              <a:ext cx="268552" cy="2685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1031648" y="1024138"/>
              <a:ext cx="119802" cy="129774"/>
            </a:xfrm>
            <a:custGeom>
              <a:avLst/>
              <a:gdLst>
                <a:gd name="connsiteX0" fmla="*/ 712625 w 1425436"/>
                <a:gd name="connsiteY0" fmla="*/ 111621 h 1544091"/>
                <a:gd name="connsiteX1" fmla="*/ 902567 w 1425436"/>
                <a:gd name="connsiteY1" fmla="*/ 190314 h 1544091"/>
                <a:gd name="connsiteX2" fmla="*/ 981260 w 1425436"/>
                <a:gd name="connsiteY2" fmla="*/ 380256 h 1544091"/>
                <a:gd name="connsiteX3" fmla="*/ 902567 w 1425436"/>
                <a:gd name="connsiteY3" fmla="*/ 570198 h 1544091"/>
                <a:gd name="connsiteX4" fmla="*/ 712625 w 1425436"/>
                <a:gd name="connsiteY4" fmla="*/ 648891 h 1544091"/>
                <a:gd name="connsiteX5" fmla="*/ 522684 w 1425436"/>
                <a:gd name="connsiteY5" fmla="*/ 570198 h 1544091"/>
                <a:gd name="connsiteX6" fmla="*/ 444177 w 1425436"/>
                <a:gd name="connsiteY6" fmla="*/ 380070 h 1544091"/>
                <a:gd name="connsiteX7" fmla="*/ 522870 w 1425436"/>
                <a:gd name="connsiteY7" fmla="*/ 190128 h 1544091"/>
                <a:gd name="connsiteX8" fmla="*/ 712625 w 1425436"/>
                <a:gd name="connsiteY8" fmla="*/ 111621 h 1544091"/>
                <a:gd name="connsiteX9" fmla="*/ 712625 w 1425436"/>
                <a:gd name="connsiteY9" fmla="*/ 0 h 1544091"/>
                <a:gd name="connsiteX10" fmla="*/ 332556 w 1425436"/>
                <a:gd name="connsiteY10" fmla="*/ 380070 h 1544091"/>
                <a:gd name="connsiteX11" fmla="*/ 712625 w 1425436"/>
                <a:gd name="connsiteY11" fmla="*/ 760140 h 1544091"/>
                <a:gd name="connsiteX12" fmla="*/ 1092695 w 1425436"/>
                <a:gd name="connsiteY12" fmla="*/ 380070 h 1544091"/>
                <a:gd name="connsiteX13" fmla="*/ 712625 w 1425436"/>
                <a:gd name="connsiteY13" fmla="*/ 0 h 1544091"/>
                <a:gd name="connsiteX14" fmla="*/ 712625 w 1425436"/>
                <a:gd name="connsiteY14" fmla="*/ 943012 h 1544091"/>
                <a:gd name="connsiteX15" fmla="*/ 978842 w 1425436"/>
                <a:gd name="connsiteY15" fmla="*/ 976685 h 1544091"/>
                <a:gd name="connsiteX16" fmla="*/ 1146087 w 1425436"/>
                <a:gd name="connsiteY16" fmla="*/ 1059470 h 1544091"/>
                <a:gd name="connsiteX17" fmla="*/ 1248593 w 1425436"/>
                <a:gd name="connsiteY17" fmla="*/ 1174440 h 1544091"/>
                <a:gd name="connsiteX18" fmla="*/ 1310356 w 1425436"/>
                <a:gd name="connsiteY18" fmla="*/ 1316385 h 1544091"/>
                <a:gd name="connsiteX19" fmla="*/ 1296590 w 1425436"/>
                <a:gd name="connsiteY19" fmla="*/ 1390241 h 1544091"/>
                <a:gd name="connsiteX20" fmla="*/ 1208595 w 1425436"/>
                <a:gd name="connsiteY20" fmla="*/ 1432285 h 1544091"/>
                <a:gd name="connsiteX21" fmla="*/ 216842 w 1425436"/>
                <a:gd name="connsiteY21" fmla="*/ 1432285 h 1544091"/>
                <a:gd name="connsiteX22" fmla="*/ 128847 w 1425436"/>
                <a:gd name="connsiteY22" fmla="*/ 1390241 h 1544091"/>
                <a:gd name="connsiteX23" fmla="*/ 115081 w 1425436"/>
                <a:gd name="connsiteY23" fmla="*/ 1316385 h 1544091"/>
                <a:gd name="connsiteX24" fmla="*/ 176844 w 1425436"/>
                <a:gd name="connsiteY24" fmla="*/ 1174440 h 1544091"/>
                <a:gd name="connsiteX25" fmla="*/ 279350 w 1425436"/>
                <a:gd name="connsiteY25" fmla="*/ 1059470 h 1544091"/>
                <a:gd name="connsiteX26" fmla="*/ 446595 w 1425436"/>
                <a:gd name="connsiteY26" fmla="*/ 976685 h 1544091"/>
                <a:gd name="connsiteX27" fmla="*/ 712625 w 1425436"/>
                <a:gd name="connsiteY27" fmla="*/ 943012 h 1544091"/>
                <a:gd name="connsiteX28" fmla="*/ 712625 w 1425436"/>
                <a:gd name="connsiteY28" fmla="*/ 831391 h 1544091"/>
                <a:gd name="connsiteX29" fmla="*/ 8296 w 1425436"/>
                <a:gd name="connsiteY29" fmla="*/ 1284387 h 1544091"/>
                <a:gd name="connsiteX30" fmla="*/ 216842 w 1425436"/>
                <a:gd name="connsiteY30" fmla="*/ 1544092 h 1544091"/>
                <a:gd name="connsiteX31" fmla="*/ 1208595 w 1425436"/>
                <a:gd name="connsiteY31" fmla="*/ 1544092 h 1544091"/>
                <a:gd name="connsiteX32" fmla="*/ 1417141 w 1425436"/>
                <a:gd name="connsiteY32" fmla="*/ 1284387 h 1544091"/>
                <a:gd name="connsiteX33" fmla="*/ 712625 w 1425436"/>
                <a:gd name="connsiteY33" fmla="*/ 831391 h 1544091"/>
              </a:gdLst>
              <a:ahLst/>
              <a:cxnLst/>
              <a:rect l="l" t="t" r="r" b="b"/>
              <a:pathLst>
                <a:path w="1425436" h="1544091">
                  <a:moveTo>
                    <a:pt x="712625" y="111621"/>
                  </a:moveTo>
                  <a:cubicBezTo>
                    <a:pt x="784435" y="111621"/>
                    <a:pt x="851780" y="139526"/>
                    <a:pt x="902567" y="190314"/>
                  </a:cubicBezTo>
                  <a:cubicBezTo>
                    <a:pt x="953355" y="241102"/>
                    <a:pt x="981260" y="308446"/>
                    <a:pt x="981260" y="380256"/>
                  </a:cubicBezTo>
                  <a:cubicBezTo>
                    <a:pt x="981260" y="452065"/>
                    <a:pt x="953355" y="519410"/>
                    <a:pt x="902567" y="570198"/>
                  </a:cubicBezTo>
                  <a:cubicBezTo>
                    <a:pt x="851780" y="620985"/>
                    <a:pt x="784435" y="648891"/>
                    <a:pt x="712625" y="648891"/>
                  </a:cubicBezTo>
                  <a:cubicBezTo>
                    <a:pt x="640816" y="648891"/>
                    <a:pt x="573471" y="620985"/>
                    <a:pt x="522684" y="570198"/>
                  </a:cubicBezTo>
                  <a:cubicBezTo>
                    <a:pt x="472082" y="519224"/>
                    <a:pt x="444177" y="451693"/>
                    <a:pt x="444177" y="380070"/>
                  </a:cubicBezTo>
                  <a:cubicBezTo>
                    <a:pt x="444177" y="308446"/>
                    <a:pt x="472082" y="240916"/>
                    <a:pt x="522870" y="190128"/>
                  </a:cubicBezTo>
                  <a:cubicBezTo>
                    <a:pt x="573471" y="139526"/>
                    <a:pt x="641002" y="111621"/>
                    <a:pt x="712625" y="111621"/>
                  </a:cubicBezTo>
                  <a:moveTo>
                    <a:pt x="712625" y="0"/>
                  </a:moveTo>
                  <a:cubicBezTo>
                    <a:pt x="502778" y="0"/>
                    <a:pt x="332556" y="170036"/>
                    <a:pt x="332556" y="380070"/>
                  </a:cubicBezTo>
                  <a:cubicBezTo>
                    <a:pt x="332556" y="589917"/>
                    <a:pt x="502778" y="760140"/>
                    <a:pt x="712625" y="760140"/>
                  </a:cubicBezTo>
                  <a:cubicBezTo>
                    <a:pt x="922473" y="760140"/>
                    <a:pt x="1092695" y="589917"/>
                    <a:pt x="1092695" y="380070"/>
                  </a:cubicBezTo>
                  <a:cubicBezTo>
                    <a:pt x="1092881" y="170036"/>
                    <a:pt x="922659" y="0"/>
                    <a:pt x="712625" y="0"/>
                  </a:cubicBezTo>
                  <a:close/>
                  <a:moveTo>
                    <a:pt x="712625" y="943012"/>
                  </a:moveTo>
                  <a:cubicBezTo>
                    <a:pt x="813643" y="943012"/>
                    <a:pt x="903126" y="954360"/>
                    <a:pt x="978842" y="976685"/>
                  </a:cubicBezTo>
                  <a:cubicBezTo>
                    <a:pt x="1043582" y="995846"/>
                    <a:pt x="1099951" y="1023752"/>
                    <a:pt x="1146087" y="1059470"/>
                  </a:cubicBezTo>
                  <a:cubicBezTo>
                    <a:pt x="1186829" y="1091096"/>
                    <a:pt x="1220315" y="1128675"/>
                    <a:pt x="1248593" y="1174440"/>
                  </a:cubicBezTo>
                  <a:cubicBezTo>
                    <a:pt x="1273708" y="1215368"/>
                    <a:pt x="1293985" y="1261877"/>
                    <a:pt x="1310356" y="1316385"/>
                  </a:cubicBezTo>
                  <a:cubicBezTo>
                    <a:pt x="1320774" y="1350801"/>
                    <a:pt x="1306264" y="1377404"/>
                    <a:pt x="1296590" y="1390241"/>
                  </a:cubicBezTo>
                  <a:cubicBezTo>
                    <a:pt x="1276684" y="1417030"/>
                    <a:pt x="1244686" y="1432285"/>
                    <a:pt x="1208595" y="1432285"/>
                  </a:cubicBezTo>
                  <a:lnTo>
                    <a:pt x="216842" y="1432285"/>
                  </a:lnTo>
                  <a:cubicBezTo>
                    <a:pt x="180937" y="1432285"/>
                    <a:pt x="148753" y="1417030"/>
                    <a:pt x="128847" y="1390241"/>
                  </a:cubicBezTo>
                  <a:cubicBezTo>
                    <a:pt x="119359" y="1377404"/>
                    <a:pt x="104849" y="1350801"/>
                    <a:pt x="115081" y="1316385"/>
                  </a:cubicBezTo>
                  <a:cubicBezTo>
                    <a:pt x="131452" y="1261877"/>
                    <a:pt x="151543" y="1215368"/>
                    <a:pt x="176844" y="1174440"/>
                  </a:cubicBezTo>
                  <a:cubicBezTo>
                    <a:pt x="204936" y="1128675"/>
                    <a:pt x="238422" y="1090910"/>
                    <a:pt x="279350" y="1059470"/>
                  </a:cubicBezTo>
                  <a:cubicBezTo>
                    <a:pt x="325486" y="1023752"/>
                    <a:pt x="381855" y="995846"/>
                    <a:pt x="446595" y="976685"/>
                  </a:cubicBezTo>
                  <a:cubicBezTo>
                    <a:pt x="522125" y="954360"/>
                    <a:pt x="611794" y="943012"/>
                    <a:pt x="712625" y="943012"/>
                  </a:cubicBezTo>
                  <a:moveTo>
                    <a:pt x="712625" y="831391"/>
                  </a:moveTo>
                  <a:cubicBezTo>
                    <a:pt x="244561" y="831391"/>
                    <a:pt x="77501" y="1053331"/>
                    <a:pt x="8296" y="1284387"/>
                  </a:cubicBezTo>
                  <a:cubicBezTo>
                    <a:pt x="-30771" y="1414611"/>
                    <a:pt x="73037" y="1544092"/>
                    <a:pt x="216842" y="1544092"/>
                  </a:cubicBezTo>
                  <a:lnTo>
                    <a:pt x="1208595" y="1544092"/>
                  </a:lnTo>
                  <a:cubicBezTo>
                    <a:pt x="1352400" y="1544092"/>
                    <a:pt x="1456208" y="1414611"/>
                    <a:pt x="1417141" y="1284387"/>
                  </a:cubicBezTo>
                  <a:cubicBezTo>
                    <a:pt x="1347750" y="1053331"/>
                    <a:pt x="1180690" y="831391"/>
                    <a:pt x="712625" y="831391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</p:grpSp>
      <p:sp>
        <p:nvSpPr>
          <p:cNvPr id="17" name="标题 1"/>
          <p:cNvSpPr txBox="1"/>
          <p:nvPr/>
        </p:nvSpPr>
        <p:spPr>
          <a:xfrm flipH="1">
            <a:off x="3710862" y="1831705"/>
            <a:ext cx="1672266" cy="549270"/>
          </a:xfrm>
          <a:custGeom>
            <a:avLst/>
            <a:gdLst>
              <a:gd name="connsiteX0" fmla="*/ 64839 w 1108502"/>
              <a:gd name="connsiteY0" fmla="*/ 32419 h 364097"/>
              <a:gd name="connsiteX1" fmla="*/ 32420 w 1108502"/>
              <a:gd name="connsiteY1" fmla="*/ 64839 h 364097"/>
              <a:gd name="connsiteX2" fmla="*/ 0 w 1108502"/>
              <a:gd name="connsiteY2" fmla="*/ 32419 h 364097"/>
              <a:gd name="connsiteX3" fmla="*/ 32420 w 1108502"/>
              <a:gd name="connsiteY3" fmla="*/ 0 h 364097"/>
              <a:gd name="connsiteX4" fmla="*/ 64839 w 1108502"/>
              <a:gd name="connsiteY4" fmla="*/ 32419 h 364097"/>
              <a:gd name="connsiteX5" fmla="*/ 180802 w 1108502"/>
              <a:gd name="connsiteY5" fmla="*/ 1247 h 364097"/>
              <a:gd name="connsiteX6" fmla="*/ 148382 w 1108502"/>
              <a:gd name="connsiteY6" fmla="*/ 33666 h 364097"/>
              <a:gd name="connsiteX7" fmla="*/ 180802 w 1108502"/>
              <a:gd name="connsiteY7" fmla="*/ 66086 h 364097"/>
              <a:gd name="connsiteX8" fmla="*/ 213222 w 1108502"/>
              <a:gd name="connsiteY8" fmla="*/ 33666 h 364097"/>
              <a:gd name="connsiteX9" fmla="*/ 180802 w 1108502"/>
              <a:gd name="connsiteY9" fmla="*/ 1247 h 364097"/>
              <a:gd name="connsiteX10" fmla="*/ 64839 w 1108502"/>
              <a:gd name="connsiteY10" fmla="*/ 182048 h 364097"/>
              <a:gd name="connsiteX11" fmla="*/ 32420 w 1108502"/>
              <a:gd name="connsiteY11" fmla="*/ 149629 h 364097"/>
              <a:gd name="connsiteX12" fmla="*/ 0 w 1108502"/>
              <a:gd name="connsiteY12" fmla="*/ 182048 h 364097"/>
              <a:gd name="connsiteX13" fmla="*/ 32420 w 1108502"/>
              <a:gd name="connsiteY13" fmla="*/ 214468 h 364097"/>
              <a:gd name="connsiteX14" fmla="*/ 64839 w 1108502"/>
              <a:gd name="connsiteY14" fmla="*/ 182048 h 364097"/>
              <a:gd name="connsiteX15" fmla="*/ 330431 w 1108502"/>
              <a:gd name="connsiteY15" fmla="*/ 1247 h 364097"/>
              <a:gd name="connsiteX16" fmla="*/ 298011 w 1108502"/>
              <a:gd name="connsiteY16" fmla="*/ 33666 h 364097"/>
              <a:gd name="connsiteX17" fmla="*/ 330431 w 1108502"/>
              <a:gd name="connsiteY17" fmla="*/ 66086 h 364097"/>
              <a:gd name="connsiteX18" fmla="*/ 362851 w 1108502"/>
              <a:gd name="connsiteY18" fmla="*/ 33666 h 364097"/>
              <a:gd name="connsiteX19" fmla="*/ 330431 w 1108502"/>
              <a:gd name="connsiteY19" fmla="*/ 1247 h 364097"/>
              <a:gd name="connsiteX20" fmla="*/ 480060 w 1108502"/>
              <a:gd name="connsiteY20" fmla="*/ 1247 h 364097"/>
              <a:gd name="connsiteX21" fmla="*/ 447640 w 1108502"/>
              <a:gd name="connsiteY21" fmla="*/ 33666 h 364097"/>
              <a:gd name="connsiteX22" fmla="*/ 480060 w 1108502"/>
              <a:gd name="connsiteY22" fmla="*/ 66086 h 364097"/>
              <a:gd name="connsiteX23" fmla="*/ 512480 w 1108502"/>
              <a:gd name="connsiteY23" fmla="*/ 33666 h 364097"/>
              <a:gd name="connsiteX24" fmla="*/ 480060 w 1108502"/>
              <a:gd name="connsiteY24" fmla="*/ 1247 h 364097"/>
              <a:gd name="connsiteX25" fmla="*/ 628442 w 1108502"/>
              <a:gd name="connsiteY25" fmla="*/ 1247 h 364097"/>
              <a:gd name="connsiteX26" fmla="*/ 596022 w 1108502"/>
              <a:gd name="connsiteY26" fmla="*/ 33666 h 364097"/>
              <a:gd name="connsiteX27" fmla="*/ 628442 w 1108502"/>
              <a:gd name="connsiteY27" fmla="*/ 66086 h 364097"/>
              <a:gd name="connsiteX28" fmla="*/ 660862 w 1108502"/>
              <a:gd name="connsiteY28" fmla="*/ 33666 h 364097"/>
              <a:gd name="connsiteX29" fmla="*/ 628442 w 1108502"/>
              <a:gd name="connsiteY29" fmla="*/ 1247 h 364097"/>
              <a:gd name="connsiteX30" fmla="*/ 778071 w 1108502"/>
              <a:gd name="connsiteY30" fmla="*/ 1247 h 364097"/>
              <a:gd name="connsiteX31" fmla="*/ 745652 w 1108502"/>
              <a:gd name="connsiteY31" fmla="*/ 33666 h 364097"/>
              <a:gd name="connsiteX32" fmla="*/ 778071 w 1108502"/>
              <a:gd name="connsiteY32" fmla="*/ 66086 h 364097"/>
              <a:gd name="connsiteX33" fmla="*/ 810491 w 1108502"/>
              <a:gd name="connsiteY33" fmla="*/ 33666 h 364097"/>
              <a:gd name="connsiteX34" fmla="*/ 778071 w 1108502"/>
              <a:gd name="connsiteY34" fmla="*/ 1247 h 364097"/>
              <a:gd name="connsiteX35" fmla="*/ 926453 w 1108502"/>
              <a:gd name="connsiteY35" fmla="*/ 1247 h 364097"/>
              <a:gd name="connsiteX36" fmla="*/ 894034 w 1108502"/>
              <a:gd name="connsiteY36" fmla="*/ 33666 h 364097"/>
              <a:gd name="connsiteX37" fmla="*/ 926453 w 1108502"/>
              <a:gd name="connsiteY37" fmla="*/ 66086 h 364097"/>
              <a:gd name="connsiteX38" fmla="*/ 958873 w 1108502"/>
              <a:gd name="connsiteY38" fmla="*/ 33666 h 364097"/>
              <a:gd name="connsiteX39" fmla="*/ 926453 w 1108502"/>
              <a:gd name="connsiteY39" fmla="*/ 1247 h 364097"/>
              <a:gd name="connsiteX40" fmla="*/ 1076082 w 1108502"/>
              <a:gd name="connsiteY40" fmla="*/ 1247 h 364097"/>
              <a:gd name="connsiteX41" fmla="*/ 1043663 w 1108502"/>
              <a:gd name="connsiteY41" fmla="*/ 33666 h 364097"/>
              <a:gd name="connsiteX42" fmla="*/ 1076082 w 1108502"/>
              <a:gd name="connsiteY42" fmla="*/ 66086 h 364097"/>
              <a:gd name="connsiteX43" fmla="*/ 1108503 w 1108502"/>
              <a:gd name="connsiteY43" fmla="*/ 33666 h 364097"/>
              <a:gd name="connsiteX44" fmla="*/ 1076082 w 1108502"/>
              <a:gd name="connsiteY44" fmla="*/ 1247 h 364097"/>
              <a:gd name="connsiteX45" fmla="*/ 180802 w 1108502"/>
              <a:gd name="connsiteY45" fmla="*/ 149629 h 364097"/>
              <a:gd name="connsiteX46" fmla="*/ 148382 w 1108502"/>
              <a:gd name="connsiteY46" fmla="*/ 182048 h 364097"/>
              <a:gd name="connsiteX47" fmla="*/ 180802 w 1108502"/>
              <a:gd name="connsiteY47" fmla="*/ 214468 h 364097"/>
              <a:gd name="connsiteX48" fmla="*/ 213222 w 1108502"/>
              <a:gd name="connsiteY48" fmla="*/ 182048 h 364097"/>
              <a:gd name="connsiteX49" fmla="*/ 180802 w 1108502"/>
              <a:gd name="connsiteY49" fmla="*/ 149629 h 364097"/>
              <a:gd name="connsiteX50" fmla="*/ 330431 w 1108502"/>
              <a:gd name="connsiteY50" fmla="*/ 149629 h 364097"/>
              <a:gd name="connsiteX51" fmla="*/ 298011 w 1108502"/>
              <a:gd name="connsiteY51" fmla="*/ 182048 h 364097"/>
              <a:gd name="connsiteX52" fmla="*/ 330431 w 1108502"/>
              <a:gd name="connsiteY52" fmla="*/ 214468 h 364097"/>
              <a:gd name="connsiteX53" fmla="*/ 362851 w 1108502"/>
              <a:gd name="connsiteY53" fmla="*/ 182048 h 364097"/>
              <a:gd name="connsiteX54" fmla="*/ 330431 w 1108502"/>
              <a:gd name="connsiteY54" fmla="*/ 149629 h 364097"/>
              <a:gd name="connsiteX55" fmla="*/ 480060 w 1108502"/>
              <a:gd name="connsiteY55" fmla="*/ 149629 h 364097"/>
              <a:gd name="connsiteX56" fmla="*/ 447640 w 1108502"/>
              <a:gd name="connsiteY56" fmla="*/ 182048 h 364097"/>
              <a:gd name="connsiteX57" fmla="*/ 480060 w 1108502"/>
              <a:gd name="connsiteY57" fmla="*/ 214468 h 364097"/>
              <a:gd name="connsiteX58" fmla="*/ 512480 w 1108502"/>
              <a:gd name="connsiteY58" fmla="*/ 182048 h 364097"/>
              <a:gd name="connsiteX59" fmla="*/ 480060 w 1108502"/>
              <a:gd name="connsiteY59" fmla="*/ 149629 h 364097"/>
              <a:gd name="connsiteX60" fmla="*/ 628442 w 1108502"/>
              <a:gd name="connsiteY60" fmla="*/ 149629 h 364097"/>
              <a:gd name="connsiteX61" fmla="*/ 596022 w 1108502"/>
              <a:gd name="connsiteY61" fmla="*/ 182048 h 364097"/>
              <a:gd name="connsiteX62" fmla="*/ 628442 w 1108502"/>
              <a:gd name="connsiteY62" fmla="*/ 214468 h 364097"/>
              <a:gd name="connsiteX63" fmla="*/ 660862 w 1108502"/>
              <a:gd name="connsiteY63" fmla="*/ 182048 h 364097"/>
              <a:gd name="connsiteX64" fmla="*/ 628442 w 1108502"/>
              <a:gd name="connsiteY64" fmla="*/ 149629 h 364097"/>
              <a:gd name="connsiteX65" fmla="*/ 778071 w 1108502"/>
              <a:gd name="connsiteY65" fmla="*/ 149629 h 364097"/>
              <a:gd name="connsiteX66" fmla="*/ 745652 w 1108502"/>
              <a:gd name="connsiteY66" fmla="*/ 182048 h 364097"/>
              <a:gd name="connsiteX67" fmla="*/ 778071 w 1108502"/>
              <a:gd name="connsiteY67" fmla="*/ 214468 h 364097"/>
              <a:gd name="connsiteX68" fmla="*/ 810491 w 1108502"/>
              <a:gd name="connsiteY68" fmla="*/ 182048 h 364097"/>
              <a:gd name="connsiteX69" fmla="*/ 778071 w 1108502"/>
              <a:gd name="connsiteY69" fmla="*/ 149629 h 364097"/>
              <a:gd name="connsiteX70" fmla="*/ 926453 w 1108502"/>
              <a:gd name="connsiteY70" fmla="*/ 149629 h 364097"/>
              <a:gd name="connsiteX71" fmla="*/ 894034 w 1108502"/>
              <a:gd name="connsiteY71" fmla="*/ 182048 h 364097"/>
              <a:gd name="connsiteX72" fmla="*/ 926453 w 1108502"/>
              <a:gd name="connsiteY72" fmla="*/ 214468 h 364097"/>
              <a:gd name="connsiteX73" fmla="*/ 958873 w 1108502"/>
              <a:gd name="connsiteY73" fmla="*/ 182048 h 364097"/>
              <a:gd name="connsiteX74" fmla="*/ 926453 w 1108502"/>
              <a:gd name="connsiteY74" fmla="*/ 149629 h 364097"/>
              <a:gd name="connsiteX75" fmla="*/ 1076082 w 1108502"/>
              <a:gd name="connsiteY75" fmla="*/ 149629 h 364097"/>
              <a:gd name="connsiteX76" fmla="*/ 1043663 w 1108502"/>
              <a:gd name="connsiteY76" fmla="*/ 182048 h 364097"/>
              <a:gd name="connsiteX77" fmla="*/ 1076082 w 1108502"/>
              <a:gd name="connsiteY77" fmla="*/ 214468 h 364097"/>
              <a:gd name="connsiteX78" fmla="*/ 1108503 w 1108502"/>
              <a:gd name="connsiteY78" fmla="*/ 182048 h 364097"/>
              <a:gd name="connsiteX79" fmla="*/ 1076082 w 1108502"/>
              <a:gd name="connsiteY79" fmla="*/ 149629 h 364097"/>
              <a:gd name="connsiteX80" fmla="*/ 32420 w 1108502"/>
              <a:gd name="connsiteY80" fmla="*/ 299258 h 364097"/>
              <a:gd name="connsiteX81" fmla="*/ 0 w 1108502"/>
              <a:gd name="connsiteY81" fmla="*/ 331678 h 364097"/>
              <a:gd name="connsiteX82" fmla="*/ 32420 w 1108502"/>
              <a:gd name="connsiteY82" fmla="*/ 364097 h 364097"/>
              <a:gd name="connsiteX83" fmla="*/ 64839 w 1108502"/>
              <a:gd name="connsiteY83" fmla="*/ 331678 h 364097"/>
              <a:gd name="connsiteX84" fmla="*/ 32420 w 1108502"/>
              <a:gd name="connsiteY84" fmla="*/ 299258 h 364097"/>
              <a:gd name="connsiteX85" fmla="*/ 180802 w 1108502"/>
              <a:gd name="connsiteY85" fmla="*/ 299258 h 364097"/>
              <a:gd name="connsiteX86" fmla="*/ 148382 w 1108502"/>
              <a:gd name="connsiteY86" fmla="*/ 331678 h 364097"/>
              <a:gd name="connsiteX87" fmla="*/ 180802 w 1108502"/>
              <a:gd name="connsiteY87" fmla="*/ 364097 h 364097"/>
              <a:gd name="connsiteX88" fmla="*/ 213222 w 1108502"/>
              <a:gd name="connsiteY88" fmla="*/ 331678 h 364097"/>
              <a:gd name="connsiteX89" fmla="*/ 180802 w 1108502"/>
              <a:gd name="connsiteY89" fmla="*/ 299258 h 364097"/>
              <a:gd name="connsiteX90" fmla="*/ 330431 w 1108502"/>
              <a:gd name="connsiteY90" fmla="*/ 299258 h 364097"/>
              <a:gd name="connsiteX91" fmla="*/ 298011 w 1108502"/>
              <a:gd name="connsiteY91" fmla="*/ 331678 h 364097"/>
              <a:gd name="connsiteX92" fmla="*/ 330431 w 1108502"/>
              <a:gd name="connsiteY92" fmla="*/ 364097 h 364097"/>
              <a:gd name="connsiteX93" fmla="*/ 362851 w 1108502"/>
              <a:gd name="connsiteY93" fmla="*/ 331678 h 364097"/>
              <a:gd name="connsiteX94" fmla="*/ 330431 w 1108502"/>
              <a:gd name="connsiteY94" fmla="*/ 299258 h 364097"/>
              <a:gd name="connsiteX95" fmla="*/ 480060 w 1108502"/>
              <a:gd name="connsiteY95" fmla="*/ 299258 h 364097"/>
              <a:gd name="connsiteX96" fmla="*/ 447640 w 1108502"/>
              <a:gd name="connsiteY96" fmla="*/ 331678 h 364097"/>
              <a:gd name="connsiteX97" fmla="*/ 480060 w 1108502"/>
              <a:gd name="connsiteY97" fmla="*/ 364097 h 364097"/>
              <a:gd name="connsiteX98" fmla="*/ 512480 w 1108502"/>
              <a:gd name="connsiteY98" fmla="*/ 331678 h 364097"/>
              <a:gd name="connsiteX99" fmla="*/ 480060 w 1108502"/>
              <a:gd name="connsiteY99" fmla="*/ 299258 h 364097"/>
              <a:gd name="connsiteX100" fmla="*/ 628442 w 1108502"/>
              <a:gd name="connsiteY100" fmla="*/ 299258 h 364097"/>
              <a:gd name="connsiteX101" fmla="*/ 596022 w 1108502"/>
              <a:gd name="connsiteY101" fmla="*/ 331678 h 364097"/>
              <a:gd name="connsiteX102" fmla="*/ 628442 w 1108502"/>
              <a:gd name="connsiteY102" fmla="*/ 364097 h 364097"/>
              <a:gd name="connsiteX103" fmla="*/ 660862 w 1108502"/>
              <a:gd name="connsiteY103" fmla="*/ 331678 h 364097"/>
              <a:gd name="connsiteX104" fmla="*/ 628442 w 1108502"/>
              <a:gd name="connsiteY104" fmla="*/ 299258 h 364097"/>
              <a:gd name="connsiteX105" fmla="*/ 778071 w 1108502"/>
              <a:gd name="connsiteY105" fmla="*/ 299258 h 364097"/>
              <a:gd name="connsiteX106" fmla="*/ 745652 w 1108502"/>
              <a:gd name="connsiteY106" fmla="*/ 331678 h 364097"/>
              <a:gd name="connsiteX107" fmla="*/ 778071 w 1108502"/>
              <a:gd name="connsiteY107" fmla="*/ 364097 h 364097"/>
              <a:gd name="connsiteX108" fmla="*/ 810491 w 1108502"/>
              <a:gd name="connsiteY108" fmla="*/ 331678 h 364097"/>
              <a:gd name="connsiteX109" fmla="*/ 778071 w 1108502"/>
              <a:gd name="connsiteY109" fmla="*/ 299258 h 364097"/>
              <a:gd name="connsiteX110" fmla="*/ 926453 w 1108502"/>
              <a:gd name="connsiteY110" fmla="*/ 299258 h 364097"/>
              <a:gd name="connsiteX111" fmla="*/ 894034 w 1108502"/>
              <a:gd name="connsiteY111" fmla="*/ 331678 h 364097"/>
              <a:gd name="connsiteX112" fmla="*/ 926453 w 1108502"/>
              <a:gd name="connsiteY112" fmla="*/ 364097 h 364097"/>
              <a:gd name="connsiteX113" fmla="*/ 958873 w 1108502"/>
              <a:gd name="connsiteY113" fmla="*/ 331678 h 364097"/>
              <a:gd name="connsiteX114" fmla="*/ 926453 w 1108502"/>
              <a:gd name="connsiteY114" fmla="*/ 299258 h 364097"/>
              <a:gd name="connsiteX115" fmla="*/ 1076082 w 1108502"/>
              <a:gd name="connsiteY115" fmla="*/ 299258 h 364097"/>
              <a:gd name="connsiteX116" fmla="*/ 1043663 w 1108502"/>
              <a:gd name="connsiteY116" fmla="*/ 331678 h 364097"/>
              <a:gd name="connsiteX117" fmla="*/ 1076082 w 1108502"/>
              <a:gd name="connsiteY117" fmla="*/ 364097 h 364097"/>
              <a:gd name="connsiteX118" fmla="*/ 1108503 w 1108502"/>
              <a:gd name="connsiteY118" fmla="*/ 331678 h 364097"/>
              <a:gd name="connsiteX119" fmla="*/ 1076082 w 1108502"/>
              <a:gd name="connsiteY119" fmla="*/ 299258 h 364097"/>
            </a:gdLst>
            <a:ahLst/>
            <a:cxnLst/>
            <a:rect l="l" t="t" r="r" b="b"/>
            <a:pathLst>
              <a:path w="1108502" h="364097">
                <a:moveTo>
                  <a:pt x="64839" y="32419"/>
                </a:moveTo>
                <a:cubicBezTo>
                  <a:pt x="64839" y="49876"/>
                  <a:pt x="49876" y="64839"/>
                  <a:pt x="32420" y="64839"/>
                </a:cubicBezTo>
                <a:cubicBezTo>
                  <a:pt x="14963" y="64839"/>
                  <a:pt x="0" y="49876"/>
                  <a:pt x="0" y="32419"/>
                </a:cubicBezTo>
                <a:cubicBezTo>
                  <a:pt x="0" y="14963"/>
                  <a:pt x="14963" y="0"/>
                  <a:pt x="32420" y="0"/>
                </a:cubicBezTo>
                <a:cubicBezTo>
                  <a:pt x="49876" y="1247"/>
                  <a:pt x="64839" y="14963"/>
                  <a:pt x="64839" y="32419"/>
                </a:cubicBezTo>
                <a:close/>
                <a:moveTo>
                  <a:pt x="180802" y="1247"/>
                </a:moveTo>
                <a:cubicBezTo>
                  <a:pt x="163345" y="1247"/>
                  <a:pt x="148382" y="16210"/>
                  <a:pt x="148382" y="33666"/>
                </a:cubicBezTo>
                <a:cubicBezTo>
                  <a:pt x="148382" y="51123"/>
                  <a:pt x="163345" y="66086"/>
                  <a:pt x="180802" y="66086"/>
                </a:cubicBezTo>
                <a:cubicBezTo>
                  <a:pt x="198258" y="66086"/>
                  <a:pt x="213222" y="51123"/>
                  <a:pt x="213222" y="33666"/>
                </a:cubicBezTo>
                <a:cubicBezTo>
                  <a:pt x="213222" y="14963"/>
                  <a:pt x="199505" y="1247"/>
                  <a:pt x="180802" y="1247"/>
                </a:cubicBezTo>
                <a:close/>
                <a:moveTo>
                  <a:pt x="64839" y="182048"/>
                </a:moveTo>
                <a:cubicBezTo>
                  <a:pt x="64839" y="164592"/>
                  <a:pt x="49876" y="149629"/>
                  <a:pt x="32420" y="149629"/>
                </a:cubicBezTo>
                <a:cubicBezTo>
                  <a:pt x="14963" y="149629"/>
                  <a:pt x="0" y="164592"/>
                  <a:pt x="0" y="182048"/>
                </a:cubicBezTo>
                <a:cubicBezTo>
                  <a:pt x="0" y="199505"/>
                  <a:pt x="14963" y="214468"/>
                  <a:pt x="32420" y="214468"/>
                </a:cubicBezTo>
                <a:cubicBezTo>
                  <a:pt x="49876" y="214468"/>
                  <a:pt x="64839" y="199505"/>
                  <a:pt x="64839" y="182048"/>
                </a:cubicBezTo>
                <a:close/>
                <a:moveTo>
                  <a:pt x="330431" y="1247"/>
                </a:moveTo>
                <a:cubicBezTo>
                  <a:pt x="312974" y="1247"/>
                  <a:pt x="298011" y="16210"/>
                  <a:pt x="298011" y="33666"/>
                </a:cubicBezTo>
                <a:cubicBezTo>
                  <a:pt x="298011" y="51123"/>
                  <a:pt x="312974" y="66086"/>
                  <a:pt x="330431" y="66086"/>
                </a:cubicBezTo>
                <a:cubicBezTo>
                  <a:pt x="347888" y="66086"/>
                  <a:pt x="362851" y="51123"/>
                  <a:pt x="362851" y="33666"/>
                </a:cubicBezTo>
                <a:cubicBezTo>
                  <a:pt x="362851" y="14963"/>
                  <a:pt x="347888" y="1247"/>
                  <a:pt x="330431" y="1247"/>
                </a:cubicBezTo>
                <a:close/>
                <a:moveTo>
                  <a:pt x="480060" y="1247"/>
                </a:moveTo>
                <a:cubicBezTo>
                  <a:pt x="462603" y="1247"/>
                  <a:pt x="447640" y="16210"/>
                  <a:pt x="447640" y="33666"/>
                </a:cubicBezTo>
                <a:cubicBezTo>
                  <a:pt x="447640" y="51123"/>
                  <a:pt x="462603" y="66086"/>
                  <a:pt x="480060" y="66086"/>
                </a:cubicBezTo>
                <a:cubicBezTo>
                  <a:pt x="497517" y="66086"/>
                  <a:pt x="512480" y="51123"/>
                  <a:pt x="512480" y="33666"/>
                </a:cubicBezTo>
                <a:cubicBezTo>
                  <a:pt x="511233" y="14963"/>
                  <a:pt x="497517" y="1247"/>
                  <a:pt x="480060" y="1247"/>
                </a:cubicBezTo>
                <a:close/>
                <a:moveTo>
                  <a:pt x="628442" y="1247"/>
                </a:moveTo>
                <a:cubicBezTo>
                  <a:pt x="610985" y="1247"/>
                  <a:pt x="596022" y="16210"/>
                  <a:pt x="596022" y="33666"/>
                </a:cubicBezTo>
                <a:cubicBezTo>
                  <a:pt x="596022" y="51123"/>
                  <a:pt x="610985" y="66086"/>
                  <a:pt x="628442" y="66086"/>
                </a:cubicBezTo>
                <a:cubicBezTo>
                  <a:pt x="645899" y="66086"/>
                  <a:pt x="660862" y="51123"/>
                  <a:pt x="660862" y="33666"/>
                </a:cubicBezTo>
                <a:cubicBezTo>
                  <a:pt x="660862" y="14963"/>
                  <a:pt x="645899" y="1247"/>
                  <a:pt x="628442" y="1247"/>
                </a:cubicBezTo>
                <a:close/>
                <a:moveTo>
                  <a:pt x="778071" y="1247"/>
                </a:moveTo>
                <a:cubicBezTo>
                  <a:pt x="760615" y="1247"/>
                  <a:pt x="745652" y="16210"/>
                  <a:pt x="745652" y="33666"/>
                </a:cubicBezTo>
                <a:cubicBezTo>
                  <a:pt x="745652" y="51123"/>
                  <a:pt x="760615" y="66086"/>
                  <a:pt x="778071" y="66086"/>
                </a:cubicBezTo>
                <a:cubicBezTo>
                  <a:pt x="795528" y="66086"/>
                  <a:pt x="810491" y="51123"/>
                  <a:pt x="810491" y="33666"/>
                </a:cubicBezTo>
                <a:cubicBezTo>
                  <a:pt x="809244" y="14963"/>
                  <a:pt x="795528" y="1247"/>
                  <a:pt x="778071" y="1247"/>
                </a:cubicBezTo>
                <a:close/>
                <a:moveTo>
                  <a:pt x="926453" y="1247"/>
                </a:moveTo>
                <a:cubicBezTo>
                  <a:pt x="908997" y="1247"/>
                  <a:pt x="894034" y="16210"/>
                  <a:pt x="894034" y="33666"/>
                </a:cubicBezTo>
                <a:cubicBezTo>
                  <a:pt x="894034" y="51123"/>
                  <a:pt x="908997" y="66086"/>
                  <a:pt x="926453" y="66086"/>
                </a:cubicBezTo>
                <a:cubicBezTo>
                  <a:pt x="943910" y="66086"/>
                  <a:pt x="958873" y="51123"/>
                  <a:pt x="958873" y="33666"/>
                </a:cubicBezTo>
                <a:cubicBezTo>
                  <a:pt x="958873" y="14963"/>
                  <a:pt x="943910" y="1247"/>
                  <a:pt x="926453" y="1247"/>
                </a:cubicBezTo>
                <a:close/>
                <a:moveTo>
                  <a:pt x="1076082" y="1247"/>
                </a:moveTo>
                <a:cubicBezTo>
                  <a:pt x="1058626" y="1247"/>
                  <a:pt x="1043663" y="16210"/>
                  <a:pt x="1043663" y="33666"/>
                </a:cubicBezTo>
                <a:cubicBezTo>
                  <a:pt x="1043663" y="51123"/>
                  <a:pt x="1058626" y="66086"/>
                  <a:pt x="1076082" y="66086"/>
                </a:cubicBezTo>
                <a:cubicBezTo>
                  <a:pt x="1093539" y="66086"/>
                  <a:pt x="1108503" y="51123"/>
                  <a:pt x="1108503" y="33666"/>
                </a:cubicBezTo>
                <a:cubicBezTo>
                  <a:pt x="1107255" y="14963"/>
                  <a:pt x="1093539" y="1247"/>
                  <a:pt x="1076082" y="1247"/>
                </a:cubicBezTo>
                <a:close/>
                <a:moveTo>
                  <a:pt x="180802" y="149629"/>
                </a:moveTo>
                <a:cubicBezTo>
                  <a:pt x="163345" y="149629"/>
                  <a:pt x="148382" y="164592"/>
                  <a:pt x="148382" y="182048"/>
                </a:cubicBezTo>
                <a:cubicBezTo>
                  <a:pt x="148382" y="199505"/>
                  <a:pt x="163345" y="214468"/>
                  <a:pt x="180802" y="214468"/>
                </a:cubicBezTo>
                <a:cubicBezTo>
                  <a:pt x="198258" y="214468"/>
                  <a:pt x="213222" y="199505"/>
                  <a:pt x="213222" y="182048"/>
                </a:cubicBezTo>
                <a:cubicBezTo>
                  <a:pt x="213222" y="164592"/>
                  <a:pt x="199505" y="149629"/>
                  <a:pt x="180802" y="149629"/>
                </a:cubicBezTo>
                <a:close/>
                <a:moveTo>
                  <a:pt x="330431" y="149629"/>
                </a:moveTo>
                <a:cubicBezTo>
                  <a:pt x="312974" y="149629"/>
                  <a:pt x="298011" y="164592"/>
                  <a:pt x="298011" y="182048"/>
                </a:cubicBezTo>
                <a:cubicBezTo>
                  <a:pt x="298011" y="199505"/>
                  <a:pt x="312974" y="214468"/>
                  <a:pt x="330431" y="214468"/>
                </a:cubicBezTo>
                <a:cubicBezTo>
                  <a:pt x="347888" y="214468"/>
                  <a:pt x="362851" y="199505"/>
                  <a:pt x="362851" y="182048"/>
                </a:cubicBezTo>
                <a:cubicBezTo>
                  <a:pt x="362851" y="164592"/>
                  <a:pt x="347888" y="149629"/>
                  <a:pt x="330431" y="149629"/>
                </a:cubicBezTo>
                <a:close/>
                <a:moveTo>
                  <a:pt x="480060" y="149629"/>
                </a:moveTo>
                <a:cubicBezTo>
                  <a:pt x="462603" y="149629"/>
                  <a:pt x="447640" y="164592"/>
                  <a:pt x="447640" y="182048"/>
                </a:cubicBezTo>
                <a:cubicBezTo>
                  <a:pt x="447640" y="199505"/>
                  <a:pt x="462603" y="214468"/>
                  <a:pt x="480060" y="214468"/>
                </a:cubicBezTo>
                <a:cubicBezTo>
                  <a:pt x="497517" y="214468"/>
                  <a:pt x="512480" y="199505"/>
                  <a:pt x="512480" y="182048"/>
                </a:cubicBezTo>
                <a:cubicBezTo>
                  <a:pt x="512480" y="164592"/>
                  <a:pt x="497517" y="149629"/>
                  <a:pt x="480060" y="149629"/>
                </a:cubicBezTo>
                <a:close/>
                <a:moveTo>
                  <a:pt x="628442" y="149629"/>
                </a:moveTo>
                <a:cubicBezTo>
                  <a:pt x="610985" y="149629"/>
                  <a:pt x="596022" y="164592"/>
                  <a:pt x="596022" y="182048"/>
                </a:cubicBezTo>
                <a:cubicBezTo>
                  <a:pt x="596022" y="199505"/>
                  <a:pt x="610985" y="214468"/>
                  <a:pt x="628442" y="214468"/>
                </a:cubicBezTo>
                <a:cubicBezTo>
                  <a:pt x="645899" y="214468"/>
                  <a:pt x="660862" y="199505"/>
                  <a:pt x="660862" y="182048"/>
                </a:cubicBezTo>
                <a:cubicBezTo>
                  <a:pt x="660862" y="164592"/>
                  <a:pt x="645899" y="149629"/>
                  <a:pt x="628442" y="149629"/>
                </a:cubicBezTo>
                <a:close/>
                <a:moveTo>
                  <a:pt x="778071" y="149629"/>
                </a:moveTo>
                <a:cubicBezTo>
                  <a:pt x="760615" y="149629"/>
                  <a:pt x="745652" y="164592"/>
                  <a:pt x="745652" y="182048"/>
                </a:cubicBezTo>
                <a:cubicBezTo>
                  <a:pt x="745652" y="199505"/>
                  <a:pt x="760615" y="214468"/>
                  <a:pt x="778071" y="214468"/>
                </a:cubicBezTo>
                <a:cubicBezTo>
                  <a:pt x="795528" y="214468"/>
                  <a:pt x="810491" y="199505"/>
                  <a:pt x="810491" y="182048"/>
                </a:cubicBezTo>
                <a:cubicBezTo>
                  <a:pt x="810491" y="164592"/>
                  <a:pt x="795528" y="149629"/>
                  <a:pt x="778071" y="149629"/>
                </a:cubicBezTo>
                <a:close/>
                <a:moveTo>
                  <a:pt x="926453" y="149629"/>
                </a:moveTo>
                <a:cubicBezTo>
                  <a:pt x="908997" y="149629"/>
                  <a:pt x="894034" y="164592"/>
                  <a:pt x="894034" y="182048"/>
                </a:cubicBezTo>
                <a:cubicBezTo>
                  <a:pt x="894034" y="199505"/>
                  <a:pt x="908997" y="214468"/>
                  <a:pt x="926453" y="214468"/>
                </a:cubicBezTo>
                <a:cubicBezTo>
                  <a:pt x="943910" y="214468"/>
                  <a:pt x="958873" y="199505"/>
                  <a:pt x="958873" y="182048"/>
                </a:cubicBezTo>
                <a:cubicBezTo>
                  <a:pt x="958873" y="164592"/>
                  <a:pt x="943910" y="149629"/>
                  <a:pt x="926453" y="149629"/>
                </a:cubicBezTo>
                <a:close/>
                <a:moveTo>
                  <a:pt x="1076082" y="149629"/>
                </a:moveTo>
                <a:cubicBezTo>
                  <a:pt x="1058626" y="149629"/>
                  <a:pt x="1043663" y="164592"/>
                  <a:pt x="1043663" y="182048"/>
                </a:cubicBezTo>
                <a:cubicBezTo>
                  <a:pt x="1043663" y="199505"/>
                  <a:pt x="1058626" y="214468"/>
                  <a:pt x="1076082" y="214468"/>
                </a:cubicBezTo>
                <a:cubicBezTo>
                  <a:pt x="1093539" y="214468"/>
                  <a:pt x="1108503" y="199505"/>
                  <a:pt x="1108503" y="182048"/>
                </a:cubicBezTo>
                <a:cubicBezTo>
                  <a:pt x="1108503" y="164592"/>
                  <a:pt x="1093539" y="149629"/>
                  <a:pt x="1076082" y="149629"/>
                </a:cubicBezTo>
                <a:close/>
                <a:moveTo>
                  <a:pt x="32420" y="299258"/>
                </a:moveTo>
                <a:cubicBezTo>
                  <a:pt x="14963" y="299258"/>
                  <a:pt x="0" y="314221"/>
                  <a:pt x="0" y="331678"/>
                </a:cubicBezTo>
                <a:cubicBezTo>
                  <a:pt x="0" y="349135"/>
                  <a:pt x="14963" y="364097"/>
                  <a:pt x="32420" y="364097"/>
                </a:cubicBezTo>
                <a:cubicBezTo>
                  <a:pt x="49876" y="364097"/>
                  <a:pt x="64839" y="349135"/>
                  <a:pt x="64839" y="331678"/>
                </a:cubicBezTo>
                <a:cubicBezTo>
                  <a:pt x="64839" y="314221"/>
                  <a:pt x="49876" y="299258"/>
                  <a:pt x="32420" y="299258"/>
                </a:cubicBezTo>
                <a:close/>
                <a:moveTo>
                  <a:pt x="180802" y="299258"/>
                </a:moveTo>
                <a:cubicBezTo>
                  <a:pt x="163345" y="299258"/>
                  <a:pt x="148382" y="314221"/>
                  <a:pt x="148382" y="331678"/>
                </a:cubicBezTo>
                <a:cubicBezTo>
                  <a:pt x="148382" y="349135"/>
                  <a:pt x="163345" y="364097"/>
                  <a:pt x="180802" y="364097"/>
                </a:cubicBezTo>
                <a:cubicBezTo>
                  <a:pt x="198258" y="364097"/>
                  <a:pt x="213222" y="349135"/>
                  <a:pt x="213222" y="331678"/>
                </a:cubicBezTo>
                <a:cubicBezTo>
                  <a:pt x="213222" y="314221"/>
                  <a:pt x="199505" y="299258"/>
                  <a:pt x="180802" y="299258"/>
                </a:cubicBezTo>
                <a:close/>
                <a:moveTo>
                  <a:pt x="330431" y="299258"/>
                </a:moveTo>
                <a:cubicBezTo>
                  <a:pt x="312974" y="299258"/>
                  <a:pt x="298011" y="314221"/>
                  <a:pt x="298011" y="331678"/>
                </a:cubicBezTo>
                <a:cubicBezTo>
                  <a:pt x="298011" y="349135"/>
                  <a:pt x="312974" y="364097"/>
                  <a:pt x="330431" y="364097"/>
                </a:cubicBezTo>
                <a:cubicBezTo>
                  <a:pt x="347888" y="364097"/>
                  <a:pt x="362851" y="349135"/>
                  <a:pt x="362851" y="331678"/>
                </a:cubicBezTo>
                <a:cubicBezTo>
                  <a:pt x="362851" y="314221"/>
                  <a:pt x="347888" y="299258"/>
                  <a:pt x="330431" y="299258"/>
                </a:cubicBezTo>
                <a:close/>
                <a:moveTo>
                  <a:pt x="480060" y="299258"/>
                </a:moveTo>
                <a:cubicBezTo>
                  <a:pt x="462603" y="299258"/>
                  <a:pt x="447640" y="314221"/>
                  <a:pt x="447640" y="331678"/>
                </a:cubicBezTo>
                <a:cubicBezTo>
                  <a:pt x="447640" y="349135"/>
                  <a:pt x="462603" y="364097"/>
                  <a:pt x="480060" y="364097"/>
                </a:cubicBezTo>
                <a:cubicBezTo>
                  <a:pt x="497517" y="364097"/>
                  <a:pt x="512480" y="349135"/>
                  <a:pt x="512480" y="331678"/>
                </a:cubicBezTo>
                <a:cubicBezTo>
                  <a:pt x="512480" y="314221"/>
                  <a:pt x="497517" y="299258"/>
                  <a:pt x="480060" y="299258"/>
                </a:cubicBezTo>
                <a:close/>
                <a:moveTo>
                  <a:pt x="628442" y="299258"/>
                </a:moveTo>
                <a:cubicBezTo>
                  <a:pt x="610985" y="299258"/>
                  <a:pt x="596022" y="314221"/>
                  <a:pt x="596022" y="331678"/>
                </a:cubicBezTo>
                <a:cubicBezTo>
                  <a:pt x="596022" y="349135"/>
                  <a:pt x="610985" y="364097"/>
                  <a:pt x="628442" y="364097"/>
                </a:cubicBezTo>
                <a:cubicBezTo>
                  <a:pt x="645899" y="364097"/>
                  <a:pt x="660862" y="349135"/>
                  <a:pt x="660862" y="331678"/>
                </a:cubicBezTo>
                <a:cubicBezTo>
                  <a:pt x="660862" y="314221"/>
                  <a:pt x="645899" y="299258"/>
                  <a:pt x="628442" y="299258"/>
                </a:cubicBezTo>
                <a:close/>
                <a:moveTo>
                  <a:pt x="778071" y="299258"/>
                </a:moveTo>
                <a:cubicBezTo>
                  <a:pt x="760615" y="299258"/>
                  <a:pt x="745652" y="314221"/>
                  <a:pt x="745652" y="331678"/>
                </a:cubicBezTo>
                <a:cubicBezTo>
                  <a:pt x="745652" y="349135"/>
                  <a:pt x="760615" y="364097"/>
                  <a:pt x="778071" y="364097"/>
                </a:cubicBezTo>
                <a:cubicBezTo>
                  <a:pt x="795528" y="364097"/>
                  <a:pt x="810491" y="349135"/>
                  <a:pt x="810491" y="331678"/>
                </a:cubicBezTo>
                <a:cubicBezTo>
                  <a:pt x="810491" y="314221"/>
                  <a:pt x="795528" y="299258"/>
                  <a:pt x="778071" y="299258"/>
                </a:cubicBezTo>
                <a:close/>
                <a:moveTo>
                  <a:pt x="926453" y="299258"/>
                </a:moveTo>
                <a:cubicBezTo>
                  <a:pt x="908997" y="299258"/>
                  <a:pt x="894034" y="314221"/>
                  <a:pt x="894034" y="331678"/>
                </a:cubicBezTo>
                <a:cubicBezTo>
                  <a:pt x="894034" y="349135"/>
                  <a:pt x="908997" y="364097"/>
                  <a:pt x="926453" y="364097"/>
                </a:cubicBezTo>
                <a:cubicBezTo>
                  <a:pt x="943910" y="364097"/>
                  <a:pt x="958873" y="349135"/>
                  <a:pt x="958873" y="331678"/>
                </a:cubicBezTo>
                <a:cubicBezTo>
                  <a:pt x="958873" y="314221"/>
                  <a:pt x="943910" y="299258"/>
                  <a:pt x="926453" y="299258"/>
                </a:cubicBezTo>
                <a:close/>
                <a:moveTo>
                  <a:pt x="1076082" y="299258"/>
                </a:moveTo>
                <a:cubicBezTo>
                  <a:pt x="1058626" y="299258"/>
                  <a:pt x="1043663" y="314221"/>
                  <a:pt x="1043663" y="331678"/>
                </a:cubicBezTo>
                <a:cubicBezTo>
                  <a:pt x="1043663" y="349135"/>
                  <a:pt x="1058626" y="364097"/>
                  <a:pt x="1076082" y="364097"/>
                </a:cubicBezTo>
                <a:cubicBezTo>
                  <a:pt x="1093539" y="364097"/>
                  <a:pt x="1108503" y="349135"/>
                  <a:pt x="1108503" y="331678"/>
                </a:cubicBezTo>
                <a:cubicBezTo>
                  <a:pt x="1108503" y="314221"/>
                  <a:pt x="1093539" y="299258"/>
                  <a:pt x="1076082" y="299258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4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344816" y="4901225"/>
            <a:ext cx="4816224" cy="33130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484941" y="4901019"/>
            <a:ext cx="4634847" cy="31297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FFFFFF">
                    <a:alpha val="6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- - - - - - - - - - - - - - - - - - - - - - - - - - - -  PowerPoint  Design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7174865" y="1798955"/>
            <a:ext cx="3929380" cy="114173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600">
                <a:ln w="15875">
                  <a:solidFill>
                    <a:srgbClr val="000000">
                      <a:alpha val="100000"/>
                    </a:srgbClr>
                  </a:solidFill>
                </a:ln>
                <a:noFill/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 01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9753081" y="338504"/>
            <a:ext cx="1424006" cy="26024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endParaRPr kumimoji="1" lang="en-US" altLang="zh-CN"/>
          </a:p>
        </p:txBody>
      </p:sp>
      <p:sp>
        <p:nvSpPr>
          <p:cNvPr id="23" name="标题 1"/>
          <p:cNvSpPr txBox="1"/>
          <p:nvPr/>
        </p:nvSpPr>
        <p:spPr>
          <a:xfrm>
            <a:off x="5565331" y="2766390"/>
            <a:ext cx="5709977" cy="201772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项目整体情况</a:t>
            </a:r>
            <a:endParaRPr kumimoji="1" lang="zh-CN" altLang="en-US"/>
          </a:p>
        </p:txBody>
      </p:sp>
      <p:pic>
        <p:nvPicPr>
          <p:cNvPr id="24" name="图片 23" descr="3e49825512c6d0eb24754568dbea2fa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145" y="1751330"/>
            <a:ext cx="1115695" cy="111379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834349" y="1751270"/>
            <a:ext cx="5357651" cy="5106730"/>
          </a:xfrm>
          <a:custGeom>
            <a:avLst/>
            <a:gdLst>
              <a:gd name="connsiteX0" fmla="*/ 3946358 w 5357651"/>
              <a:gd name="connsiteY0" fmla="*/ 0 h 5106730"/>
              <a:gd name="connsiteX1" fmla="*/ 5303248 w 5357651"/>
              <a:gd name="connsiteY1" fmla="*/ 239464 h 5106730"/>
              <a:gd name="connsiteX2" fmla="*/ 5357651 w 5357651"/>
              <a:gd name="connsiteY2" fmla="*/ 260915 h 5106730"/>
              <a:gd name="connsiteX3" fmla="*/ 5357651 w 5357651"/>
              <a:gd name="connsiteY3" fmla="*/ 5106730 h 5106730"/>
              <a:gd name="connsiteX4" fmla="*/ 174039 w 5357651"/>
              <a:gd name="connsiteY4" fmla="*/ 5106730 h 5106730"/>
              <a:gd name="connsiteX5" fmla="*/ 80176 w 5357651"/>
              <a:gd name="connsiteY5" fmla="*/ 4741687 h 5106730"/>
              <a:gd name="connsiteX6" fmla="*/ 0 w 5357651"/>
              <a:gd name="connsiteY6" fmla="*/ 3946358 h 5106730"/>
              <a:gd name="connsiteX7" fmla="*/ 3946358 w 5357651"/>
              <a:gd name="connsiteY7" fmla="*/ 0 h 5106730"/>
            </a:gdLst>
            <a:ahLst/>
            <a:cxnLst/>
            <a:rect l="l" t="t" r="r" b="b"/>
            <a:pathLst>
              <a:path w="5357651" h="5106730">
                <a:moveTo>
                  <a:pt x="3946358" y="0"/>
                </a:moveTo>
                <a:cubicBezTo>
                  <a:pt x="4423126" y="0"/>
                  <a:pt x="4880148" y="84547"/>
                  <a:pt x="5303248" y="239464"/>
                </a:cubicBezTo>
                <a:lnTo>
                  <a:pt x="5357651" y="260915"/>
                </a:lnTo>
                <a:lnTo>
                  <a:pt x="5357651" y="5106730"/>
                </a:lnTo>
                <a:lnTo>
                  <a:pt x="174039" y="5106730"/>
                </a:lnTo>
                <a:lnTo>
                  <a:pt x="80176" y="4741687"/>
                </a:lnTo>
                <a:cubicBezTo>
                  <a:pt x="27607" y="4484789"/>
                  <a:pt x="0" y="4218797"/>
                  <a:pt x="0" y="3946358"/>
                </a:cubicBezTo>
                <a:cubicBezTo>
                  <a:pt x="0" y="1766845"/>
                  <a:pt x="1766845" y="0"/>
                  <a:pt x="3946358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" y="0"/>
            <a:ext cx="6447095" cy="6858000"/>
          </a:xfrm>
          <a:custGeom>
            <a:avLst/>
            <a:gdLst>
              <a:gd name="connsiteX0" fmla="*/ 0 w 6447095"/>
              <a:gd name="connsiteY0" fmla="*/ 0 h 6858000"/>
              <a:gd name="connsiteX1" fmla="*/ 5479608 w 6447095"/>
              <a:gd name="connsiteY1" fmla="*/ 0 h 6858000"/>
              <a:gd name="connsiteX2" fmla="*/ 5647548 w 6447095"/>
              <a:gd name="connsiteY2" fmla="*/ 224582 h 6858000"/>
              <a:gd name="connsiteX3" fmla="*/ 6447095 w 6447095"/>
              <a:gd name="connsiteY3" fmla="*/ 2842123 h 6858000"/>
              <a:gd name="connsiteX4" fmla="*/ 4193064 w 6447095"/>
              <a:gd name="connsiteY4" fmla="*/ 6845973 h 6858000"/>
              <a:gd name="connsiteX5" fmla="*/ 4172146 w 6447095"/>
              <a:gd name="connsiteY5" fmla="*/ 6858000 h 6858000"/>
              <a:gd name="connsiteX6" fmla="*/ 0 w 6447095"/>
              <a:gd name="connsiteY6" fmla="*/ 6858000 h 6858000"/>
            </a:gdLst>
            <a:ahLst/>
            <a:cxnLst/>
            <a:rect l="l" t="t" r="r" b="b"/>
            <a:pathLst>
              <a:path w="6447095" h="6858000">
                <a:moveTo>
                  <a:pt x="0" y="0"/>
                </a:moveTo>
                <a:lnTo>
                  <a:pt x="5479608" y="0"/>
                </a:lnTo>
                <a:lnTo>
                  <a:pt x="5647548" y="224582"/>
                </a:lnTo>
                <a:cubicBezTo>
                  <a:pt x="6152341" y="971774"/>
                  <a:pt x="6447095" y="1872527"/>
                  <a:pt x="6447095" y="2842123"/>
                </a:cubicBezTo>
                <a:cubicBezTo>
                  <a:pt x="6447095" y="4538917"/>
                  <a:pt x="5544409" y="6024876"/>
                  <a:pt x="4193064" y="6845973"/>
                </a:cubicBezTo>
                <a:lnTo>
                  <a:pt x="41721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87375" y="637953"/>
            <a:ext cx="10980738" cy="5730949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599821" y="2595438"/>
            <a:ext cx="6222082" cy="3773464"/>
          </a:xfrm>
          <a:custGeom>
            <a:avLst/>
            <a:gdLst>
              <a:gd name="connsiteX0" fmla="*/ 0 w 6373091"/>
              <a:gd name="connsiteY0" fmla="*/ 0 h 4660516"/>
              <a:gd name="connsiteX1" fmla="*/ 6373091 w 6373091"/>
              <a:gd name="connsiteY1" fmla="*/ 0 h 4660516"/>
              <a:gd name="connsiteX2" fmla="*/ 6373091 w 6373091"/>
              <a:gd name="connsiteY2" fmla="*/ 4660516 h 4660516"/>
              <a:gd name="connsiteX3" fmla="*/ 0 w 6373091"/>
              <a:gd name="connsiteY3" fmla="*/ 4660516 h 4660516"/>
              <a:gd name="connsiteX4" fmla="*/ 0 w 6373091"/>
              <a:gd name="connsiteY4" fmla="*/ 0 h 4660516"/>
              <a:gd name="connsiteX0-1" fmla="*/ 796636 w 7169727"/>
              <a:gd name="connsiteY0-2" fmla="*/ 582564 h 5243080"/>
              <a:gd name="connsiteX1-3" fmla="*/ 7169727 w 7169727"/>
              <a:gd name="connsiteY1-4" fmla="*/ 582564 h 5243080"/>
              <a:gd name="connsiteX2-5" fmla="*/ 7169727 w 7169727"/>
              <a:gd name="connsiteY2-6" fmla="*/ 5243080 h 5243080"/>
              <a:gd name="connsiteX3-7" fmla="*/ 796636 w 7169727"/>
              <a:gd name="connsiteY3-8" fmla="*/ 5243080 h 5243080"/>
              <a:gd name="connsiteX4-9" fmla="*/ 796636 w 7169727"/>
              <a:gd name="connsiteY4-10" fmla="*/ 582564 h 5243080"/>
              <a:gd name="connsiteX0-11" fmla="*/ 4114915 w 6553315"/>
              <a:gd name="connsiteY0-12" fmla="*/ 2946773 h 4794816"/>
              <a:gd name="connsiteX1-13" fmla="*/ 6553315 w 6553315"/>
              <a:gd name="connsiteY1-14" fmla="*/ 134300 h 4794816"/>
              <a:gd name="connsiteX2-15" fmla="*/ 6553315 w 6553315"/>
              <a:gd name="connsiteY2-16" fmla="*/ 4794816 h 4794816"/>
              <a:gd name="connsiteX3-17" fmla="*/ 180224 w 6553315"/>
              <a:gd name="connsiteY3-18" fmla="*/ 4794816 h 4794816"/>
              <a:gd name="connsiteX4-19" fmla="*/ 4114915 w 6553315"/>
              <a:gd name="connsiteY4-20" fmla="*/ 2946773 h 4794816"/>
              <a:gd name="connsiteX0-21" fmla="*/ 4114915 w 6553315"/>
              <a:gd name="connsiteY0-22" fmla="*/ 2812473 h 4660516"/>
              <a:gd name="connsiteX1-23" fmla="*/ 6553315 w 6553315"/>
              <a:gd name="connsiteY1-24" fmla="*/ 0 h 4660516"/>
              <a:gd name="connsiteX2-25" fmla="*/ 6553315 w 6553315"/>
              <a:gd name="connsiteY2-26" fmla="*/ 4660516 h 4660516"/>
              <a:gd name="connsiteX3-27" fmla="*/ 180224 w 6553315"/>
              <a:gd name="connsiteY3-28" fmla="*/ 4660516 h 4660516"/>
              <a:gd name="connsiteX4-29" fmla="*/ 4114915 w 6553315"/>
              <a:gd name="connsiteY4-30" fmla="*/ 2812473 h 4660516"/>
              <a:gd name="connsiteX0-31" fmla="*/ 3990668 w 6429068"/>
              <a:gd name="connsiteY0-32" fmla="*/ 2812473 h 4660516"/>
              <a:gd name="connsiteX1-33" fmla="*/ 6429068 w 6429068"/>
              <a:gd name="connsiteY1-34" fmla="*/ 0 h 4660516"/>
              <a:gd name="connsiteX2-35" fmla="*/ 6429068 w 6429068"/>
              <a:gd name="connsiteY2-36" fmla="*/ 4660516 h 4660516"/>
              <a:gd name="connsiteX3-37" fmla="*/ 55977 w 6429068"/>
              <a:gd name="connsiteY3-38" fmla="*/ 4660516 h 4660516"/>
              <a:gd name="connsiteX4-39" fmla="*/ 3990668 w 6429068"/>
              <a:gd name="connsiteY4-40" fmla="*/ 2812473 h 4660516"/>
              <a:gd name="connsiteX0-41" fmla="*/ 3944552 w 6429761"/>
              <a:gd name="connsiteY0-42" fmla="*/ 2687782 h 4660516"/>
              <a:gd name="connsiteX1-43" fmla="*/ 6429761 w 6429761"/>
              <a:gd name="connsiteY1-44" fmla="*/ 0 h 4660516"/>
              <a:gd name="connsiteX2-45" fmla="*/ 6429761 w 6429761"/>
              <a:gd name="connsiteY2-46" fmla="*/ 4660516 h 4660516"/>
              <a:gd name="connsiteX3-47" fmla="*/ 56670 w 6429761"/>
              <a:gd name="connsiteY3-48" fmla="*/ 4660516 h 4660516"/>
              <a:gd name="connsiteX4-49" fmla="*/ 3944552 w 6429761"/>
              <a:gd name="connsiteY4-50" fmla="*/ 2687782 h 4660516"/>
              <a:gd name="connsiteX0-51" fmla="*/ 3956670 w 6441879"/>
              <a:gd name="connsiteY0-52" fmla="*/ 2687782 h 4660516"/>
              <a:gd name="connsiteX1-53" fmla="*/ 6441879 w 6441879"/>
              <a:gd name="connsiteY1-54" fmla="*/ 0 h 4660516"/>
              <a:gd name="connsiteX2-55" fmla="*/ 6441879 w 6441879"/>
              <a:gd name="connsiteY2-56" fmla="*/ 4660516 h 4660516"/>
              <a:gd name="connsiteX3-57" fmla="*/ 68788 w 6441879"/>
              <a:gd name="connsiteY3-58" fmla="*/ 4660516 h 4660516"/>
              <a:gd name="connsiteX4-59" fmla="*/ 3956670 w 6441879"/>
              <a:gd name="connsiteY4-60" fmla="*/ 2687782 h 4660516"/>
              <a:gd name="connsiteX0-61" fmla="*/ 3956670 w 6441879"/>
              <a:gd name="connsiteY0-62" fmla="*/ 2687782 h 4660516"/>
              <a:gd name="connsiteX1-63" fmla="*/ 6441879 w 6441879"/>
              <a:gd name="connsiteY1-64" fmla="*/ 0 h 4660516"/>
              <a:gd name="connsiteX2-65" fmla="*/ 6441879 w 6441879"/>
              <a:gd name="connsiteY2-66" fmla="*/ 4660516 h 4660516"/>
              <a:gd name="connsiteX3-67" fmla="*/ 68788 w 6441879"/>
              <a:gd name="connsiteY3-68" fmla="*/ 4660516 h 4660516"/>
              <a:gd name="connsiteX4-69" fmla="*/ 3956670 w 6441879"/>
              <a:gd name="connsiteY4-70" fmla="*/ 2687782 h 4660516"/>
              <a:gd name="connsiteX0-71" fmla="*/ 3956670 w 6441879"/>
              <a:gd name="connsiteY0-72" fmla="*/ 2687782 h 4660516"/>
              <a:gd name="connsiteX1-73" fmla="*/ 6441879 w 6441879"/>
              <a:gd name="connsiteY1-74" fmla="*/ 0 h 4660516"/>
              <a:gd name="connsiteX2-75" fmla="*/ 6441879 w 6441879"/>
              <a:gd name="connsiteY2-76" fmla="*/ 4660516 h 4660516"/>
              <a:gd name="connsiteX3-77" fmla="*/ 68788 w 6441879"/>
              <a:gd name="connsiteY3-78" fmla="*/ 4660516 h 4660516"/>
              <a:gd name="connsiteX4-79" fmla="*/ 3956670 w 6441879"/>
              <a:gd name="connsiteY4-80" fmla="*/ 2687782 h 4660516"/>
              <a:gd name="connsiteX0-81" fmla="*/ 3650613 w 6447885"/>
              <a:gd name="connsiteY0-82" fmla="*/ 2665598 h 4660516"/>
              <a:gd name="connsiteX1-83" fmla="*/ 6447885 w 6447885"/>
              <a:gd name="connsiteY1-84" fmla="*/ 0 h 4660516"/>
              <a:gd name="connsiteX2-85" fmla="*/ 6447885 w 6447885"/>
              <a:gd name="connsiteY2-86" fmla="*/ 4660516 h 4660516"/>
              <a:gd name="connsiteX3-87" fmla="*/ 74794 w 6447885"/>
              <a:gd name="connsiteY3-88" fmla="*/ 4660516 h 4660516"/>
              <a:gd name="connsiteX4-89" fmla="*/ 3650613 w 6447885"/>
              <a:gd name="connsiteY4-90" fmla="*/ 2665598 h 4660516"/>
              <a:gd name="connsiteX0-91" fmla="*/ 3583781 w 6381053"/>
              <a:gd name="connsiteY0-92" fmla="*/ 2665598 h 4660516"/>
              <a:gd name="connsiteX1-93" fmla="*/ 6381053 w 6381053"/>
              <a:gd name="connsiteY1-94" fmla="*/ 0 h 4660516"/>
              <a:gd name="connsiteX2-95" fmla="*/ 6381053 w 6381053"/>
              <a:gd name="connsiteY2-96" fmla="*/ 4660516 h 4660516"/>
              <a:gd name="connsiteX3-97" fmla="*/ 7962 w 6381053"/>
              <a:gd name="connsiteY3-98" fmla="*/ 4660516 h 4660516"/>
              <a:gd name="connsiteX4-99" fmla="*/ 3583781 w 6381053"/>
              <a:gd name="connsiteY4-100" fmla="*/ 2665598 h 4660516"/>
              <a:gd name="connsiteX0-101" fmla="*/ 3366004 w 6381719"/>
              <a:gd name="connsiteY0-102" fmla="*/ 3075993 h 4660516"/>
              <a:gd name="connsiteX1-103" fmla="*/ 6381719 w 6381719"/>
              <a:gd name="connsiteY1-104" fmla="*/ 0 h 4660516"/>
              <a:gd name="connsiteX2-105" fmla="*/ 6381719 w 6381719"/>
              <a:gd name="connsiteY2-106" fmla="*/ 4660516 h 4660516"/>
              <a:gd name="connsiteX3-107" fmla="*/ 8628 w 6381719"/>
              <a:gd name="connsiteY3-108" fmla="*/ 4660516 h 4660516"/>
              <a:gd name="connsiteX4-109" fmla="*/ 3366004 w 6381719"/>
              <a:gd name="connsiteY4-110" fmla="*/ 3075993 h 4660516"/>
              <a:gd name="connsiteX0-111" fmla="*/ 3365215 w 6380930"/>
              <a:gd name="connsiteY0-112" fmla="*/ 3075993 h 4660516"/>
              <a:gd name="connsiteX1-113" fmla="*/ 6380930 w 6380930"/>
              <a:gd name="connsiteY1-114" fmla="*/ 0 h 4660516"/>
              <a:gd name="connsiteX2-115" fmla="*/ 6380930 w 6380930"/>
              <a:gd name="connsiteY2-116" fmla="*/ 4660516 h 4660516"/>
              <a:gd name="connsiteX3-117" fmla="*/ 7839 w 6380930"/>
              <a:gd name="connsiteY3-118" fmla="*/ 4660516 h 4660516"/>
              <a:gd name="connsiteX4-119" fmla="*/ 3365215 w 6380930"/>
              <a:gd name="connsiteY4-120" fmla="*/ 3075993 h 4660516"/>
              <a:gd name="connsiteX0-121" fmla="*/ 3365173 w 6380888"/>
              <a:gd name="connsiteY0-122" fmla="*/ 3075993 h 4660516"/>
              <a:gd name="connsiteX1-123" fmla="*/ 6380888 w 6380888"/>
              <a:gd name="connsiteY1-124" fmla="*/ 0 h 4660516"/>
              <a:gd name="connsiteX2-125" fmla="*/ 6380888 w 6380888"/>
              <a:gd name="connsiteY2-126" fmla="*/ 4660516 h 4660516"/>
              <a:gd name="connsiteX3-127" fmla="*/ 7797 w 6380888"/>
              <a:gd name="connsiteY3-128" fmla="*/ 4660516 h 4660516"/>
              <a:gd name="connsiteX4-129" fmla="*/ 3365173 w 6380888"/>
              <a:gd name="connsiteY4-130" fmla="*/ 3075993 h 4660516"/>
              <a:gd name="connsiteX0-131" fmla="*/ 3458545 w 6380642"/>
              <a:gd name="connsiteY0-132" fmla="*/ 2876342 h 4660516"/>
              <a:gd name="connsiteX1-133" fmla="*/ 6380642 w 6380642"/>
              <a:gd name="connsiteY1-134" fmla="*/ 0 h 4660516"/>
              <a:gd name="connsiteX2-135" fmla="*/ 6380642 w 6380642"/>
              <a:gd name="connsiteY2-136" fmla="*/ 4660516 h 4660516"/>
              <a:gd name="connsiteX3-137" fmla="*/ 7551 w 6380642"/>
              <a:gd name="connsiteY3-138" fmla="*/ 4660516 h 4660516"/>
              <a:gd name="connsiteX4-139" fmla="*/ 3458545 w 6380642"/>
              <a:gd name="connsiteY4-140" fmla="*/ 2876342 h 4660516"/>
              <a:gd name="connsiteX0-141" fmla="*/ 3583068 w 6380339"/>
              <a:gd name="connsiteY0-142" fmla="*/ 2831975 h 4660516"/>
              <a:gd name="connsiteX1-143" fmla="*/ 6380339 w 6380339"/>
              <a:gd name="connsiteY1-144" fmla="*/ 0 h 4660516"/>
              <a:gd name="connsiteX2-145" fmla="*/ 6380339 w 6380339"/>
              <a:gd name="connsiteY2-146" fmla="*/ 4660516 h 4660516"/>
              <a:gd name="connsiteX3-147" fmla="*/ 7248 w 6380339"/>
              <a:gd name="connsiteY3-148" fmla="*/ 4660516 h 4660516"/>
              <a:gd name="connsiteX4-149" fmla="*/ 3583068 w 6380339"/>
              <a:gd name="connsiteY4-150" fmla="*/ 2831975 h 4660516"/>
              <a:gd name="connsiteX0-151" fmla="*/ 3582891 w 6380162"/>
              <a:gd name="connsiteY0-152" fmla="*/ 2831975 h 4660516"/>
              <a:gd name="connsiteX1-153" fmla="*/ 6380162 w 6380162"/>
              <a:gd name="connsiteY1-154" fmla="*/ 0 h 4660516"/>
              <a:gd name="connsiteX2-155" fmla="*/ 6380162 w 6380162"/>
              <a:gd name="connsiteY2-156" fmla="*/ 4660516 h 4660516"/>
              <a:gd name="connsiteX3-157" fmla="*/ 7071 w 6380162"/>
              <a:gd name="connsiteY3-158" fmla="*/ 4660516 h 4660516"/>
              <a:gd name="connsiteX4-159" fmla="*/ 3582891 w 6380162"/>
              <a:gd name="connsiteY4-160" fmla="*/ 2831975 h 4660516"/>
              <a:gd name="connsiteX0-161" fmla="*/ 3584155 w 6381426"/>
              <a:gd name="connsiteY0-162" fmla="*/ 2831975 h 4660516"/>
              <a:gd name="connsiteX1-163" fmla="*/ 6381426 w 6381426"/>
              <a:gd name="connsiteY1-164" fmla="*/ 0 h 4660516"/>
              <a:gd name="connsiteX2-165" fmla="*/ 6381426 w 6381426"/>
              <a:gd name="connsiteY2-166" fmla="*/ 4660516 h 4660516"/>
              <a:gd name="connsiteX3-167" fmla="*/ 8335 w 6381426"/>
              <a:gd name="connsiteY3-168" fmla="*/ 4660516 h 4660516"/>
              <a:gd name="connsiteX4-169" fmla="*/ 3584155 w 6381426"/>
              <a:gd name="connsiteY4-170" fmla="*/ 2831975 h 4660516"/>
              <a:gd name="connsiteX0-171" fmla="*/ 3575820 w 6373091"/>
              <a:gd name="connsiteY0-172" fmla="*/ 2831975 h 4660516"/>
              <a:gd name="connsiteX1-173" fmla="*/ 6373091 w 6373091"/>
              <a:gd name="connsiteY1-174" fmla="*/ 0 h 4660516"/>
              <a:gd name="connsiteX2-175" fmla="*/ 6373091 w 6373091"/>
              <a:gd name="connsiteY2-176" fmla="*/ 4660516 h 4660516"/>
              <a:gd name="connsiteX3-177" fmla="*/ 0 w 6373091"/>
              <a:gd name="connsiteY3-178" fmla="*/ 4660516 h 4660516"/>
              <a:gd name="connsiteX4-179" fmla="*/ 3575820 w 6373091"/>
              <a:gd name="connsiteY4-180" fmla="*/ 2831975 h 4660516"/>
            </a:gdLst>
            <a:ahLst/>
            <a:cxnLst/>
            <a:rect l="l" t="t" r="r" b="b"/>
            <a:pathLst>
              <a:path w="6373091" h="4660516">
                <a:moveTo>
                  <a:pt x="3575820" y="2831975"/>
                </a:moveTo>
                <a:cubicBezTo>
                  <a:pt x="4279132" y="1755745"/>
                  <a:pt x="3531343" y="481166"/>
                  <a:pt x="6373091" y="0"/>
                </a:cubicBezTo>
                <a:lnTo>
                  <a:pt x="6373091" y="4660516"/>
                </a:lnTo>
                <a:lnTo>
                  <a:pt x="0" y="4660516"/>
                </a:lnTo>
                <a:cubicBezTo>
                  <a:pt x="223515" y="2640581"/>
                  <a:pt x="2872508" y="3908205"/>
                  <a:pt x="3575820" y="2831975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  <a:alpha val="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108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图片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508728" y="1284079"/>
            <a:ext cx="5044491" cy="50444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组合 7"/>
          <p:cNvGrpSpPr/>
          <p:nvPr/>
        </p:nvGrpSpPr>
        <p:grpSpPr>
          <a:xfrm>
            <a:off x="957273" y="954749"/>
            <a:ext cx="1530109" cy="268552"/>
            <a:chOff x="957273" y="954749"/>
            <a:chExt cx="1530109" cy="268552"/>
          </a:xfrm>
        </p:grpSpPr>
        <p:sp>
          <p:nvSpPr>
            <p:cNvPr id="9" name="标题 1"/>
            <p:cNvSpPr txBox="1"/>
            <p:nvPr/>
          </p:nvSpPr>
          <p:spPr>
            <a:xfrm>
              <a:off x="2218830" y="954749"/>
              <a:ext cx="268552" cy="26855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2288229" y="1024138"/>
              <a:ext cx="129755" cy="129774"/>
            </a:xfrm>
            <a:custGeom>
              <a:avLst/>
              <a:gdLst>
                <a:gd name="connsiteX0" fmla="*/ 669168 w 1599855"/>
                <a:gd name="connsiteY0" fmla="*/ 111621 h 1600088"/>
                <a:gd name="connsiteX1" fmla="*/ 886086 w 1599855"/>
                <a:gd name="connsiteY1" fmla="*/ 155339 h 1600088"/>
                <a:gd name="connsiteX2" fmla="*/ 1063377 w 1599855"/>
                <a:gd name="connsiteY2" fmla="*/ 274960 h 1600088"/>
                <a:gd name="connsiteX3" fmla="*/ 1182998 w 1599855"/>
                <a:gd name="connsiteY3" fmla="*/ 452251 h 1600088"/>
                <a:gd name="connsiteX4" fmla="*/ 1226716 w 1599855"/>
                <a:gd name="connsiteY4" fmla="*/ 669168 h 1600088"/>
                <a:gd name="connsiteX5" fmla="*/ 1182998 w 1599855"/>
                <a:gd name="connsiteY5" fmla="*/ 886085 h 1600088"/>
                <a:gd name="connsiteX6" fmla="*/ 1063377 w 1599855"/>
                <a:gd name="connsiteY6" fmla="*/ 1063377 h 1600088"/>
                <a:gd name="connsiteX7" fmla="*/ 886086 w 1599855"/>
                <a:gd name="connsiteY7" fmla="*/ 1182998 h 1600088"/>
                <a:gd name="connsiteX8" fmla="*/ 669168 w 1599855"/>
                <a:gd name="connsiteY8" fmla="*/ 1226716 h 1600088"/>
                <a:gd name="connsiteX9" fmla="*/ 452251 w 1599855"/>
                <a:gd name="connsiteY9" fmla="*/ 1182998 h 1600088"/>
                <a:gd name="connsiteX10" fmla="*/ 274960 w 1599855"/>
                <a:gd name="connsiteY10" fmla="*/ 1063377 h 1600088"/>
                <a:gd name="connsiteX11" fmla="*/ 155339 w 1599855"/>
                <a:gd name="connsiteY11" fmla="*/ 886085 h 1600088"/>
                <a:gd name="connsiteX12" fmla="*/ 111621 w 1599855"/>
                <a:gd name="connsiteY12" fmla="*/ 669168 h 1600088"/>
                <a:gd name="connsiteX13" fmla="*/ 155339 w 1599855"/>
                <a:gd name="connsiteY13" fmla="*/ 452251 h 1600088"/>
                <a:gd name="connsiteX14" fmla="*/ 274960 w 1599855"/>
                <a:gd name="connsiteY14" fmla="*/ 274960 h 1600088"/>
                <a:gd name="connsiteX15" fmla="*/ 452251 w 1599855"/>
                <a:gd name="connsiteY15" fmla="*/ 155339 h 1600088"/>
                <a:gd name="connsiteX16" fmla="*/ 669168 w 1599855"/>
                <a:gd name="connsiteY16" fmla="*/ 111621 h 1600088"/>
                <a:gd name="connsiteX17" fmla="*/ 669168 w 1599855"/>
                <a:gd name="connsiteY17" fmla="*/ 0 h 1600088"/>
                <a:gd name="connsiteX18" fmla="*/ 0 w 1599855"/>
                <a:gd name="connsiteY18" fmla="*/ 669168 h 1600088"/>
                <a:gd name="connsiteX19" fmla="*/ 669168 w 1599855"/>
                <a:gd name="connsiteY19" fmla="*/ 1338337 h 1600088"/>
                <a:gd name="connsiteX20" fmla="*/ 1338337 w 1599855"/>
                <a:gd name="connsiteY20" fmla="*/ 669168 h 1600088"/>
                <a:gd name="connsiteX21" fmla="*/ 669168 w 1599855"/>
                <a:gd name="connsiteY21" fmla="*/ 0 h 1600088"/>
                <a:gd name="connsiteX22" fmla="*/ 1544278 w 1599855"/>
                <a:gd name="connsiteY22" fmla="*/ 1600088 h 1600088"/>
                <a:gd name="connsiteX23" fmla="*/ 1504838 w 1599855"/>
                <a:gd name="connsiteY23" fmla="*/ 1583717 h 1600088"/>
                <a:gd name="connsiteX24" fmla="*/ 1247366 w 1599855"/>
                <a:gd name="connsiteY24" fmla="*/ 1326431 h 1600088"/>
                <a:gd name="connsiteX25" fmla="*/ 1247366 w 1599855"/>
                <a:gd name="connsiteY25" fmla="*/ 1247552 h 1600088"/>
                <a:gd name="connsiteX26" fmla="*/ 1326245 w 1599855"/>
                <a:gd name="connsiteY26" fmla="*/ 1247552 h 1600088"/>
                <a:gd name="connsiteX27" fmla="*/ 1583531 w 1599855"/>
                <a:gd name="connsiteY27" fmla="*/ 1504838 h 1600088"/>
                <a:gd name="connsiteX28" fmla="*/ 1583531 w 1599855"/>
                <a:gd name="connsiteY28" fmla="*/ 1583717 h 1600088"/>
                <a:gd name="connsiteX29" fmla="*/ 1544278 w 1599855"/>
                <a:gd name="connsiteY29" fmla="*/ 1600088 h 1600088"/>
              </a:gdLst>
              <a:ahLst/>
              <a:cxnLst/>
              <a:rect l="l" t="t" r="r" b="b"/>
              <a:pathLst>
                <a:path w="1599855" h="1600088">
                  <a:moveTo>
                    <a:pt x="669168" y="111621"/>
                  </a:moveTo>
                  <a:cubicBezTo>
                    <a:pt x="744513" y="111621"/>
                    <a:pt x="817438" y="126318"/>
                    <a:pt x="886086" y="155339"/>
                  </a:cubicBezTo>
                  <a:cubicBezTo>
                    <a:pt x="952500" y="183431"/>
                    <a:pt x="1012031" y="223614"/>
                    <a:pt x="1063377" y="274960"/>
                  </a:cubicBezTo>
                  <a:cubicBezTo>
                    <a:pt x="1114537" y="326120"/>
                    <a:pt x="1154906" y="385837"/>
                    <a:pt x="1182998" y="452251"/>
                  </a:cubicBezTo>
                  <a:cubicBezTo>
                    <a:pt x="1212019" y="520898"/>
                    <a:pt x="1226716" y="594010"/>
                    <a:pt x="1226716" y="669168"/>
                  </a:cubicBezTo>
                  <a:cubicBezTo>
                    <a:pt x="1226716" y="744327"/>
                    <a:pt x="1212019" y="817438"/>
                    <a:pt x="1182998" y="886085"/>
                  </a:cubicBezTo>
                  <a:cubicBezTo>
                    <a:pt x="1154906" y="952500"/>
                    <a:pt x="1114723" y="1012031"/>
                    <a:pt x="1063377" y="1063377"/>
                  </a:cubicBezTo>
                  <a:cubicBezTo>
                    <a:pt x="1012217" y="1114537"/>
                    <a:pt x="952500" y="1154906"/>
                    <a:pt x="886086" y="1182998"/>
                  </a:cubicBezTo>
                  <a:cubicBezTo>
                    <a:pt x="817438" y="1212019"/>
                    <a:pt x="744327" y="1226716"/>
                    <a:pt x="669168" y="1226716"/>
                  </a:cubicBezTo>
                  <a:cubicBezTo>
                    <a:pt x="594010" y="1226716"/>
                    <a:pt x="520898" y="1212019"/>
                    <a:pt x="452251" y="1182998"/>
                  </a:cubicBezTo>
                  <a:cubicBezTo>
                    <a:pt x="385837" y="1154906"/>
                    <a:pt x="326306" y="1114723"/>
                    <a:pt x="274960" y="1063377"/>
                  </a:cubicBezTo>
                  <a:cubicBezTo>
                    <a:pt x="223800" y="1012217"/>
                    <a:pt x="183431" y="952500"/>
                    <a:pt x="155339" y="886085"/>
                  </a:cubicBezTo>
                  <a:cubicBezTo>
                    <a:pt x="126318" y="817438"/>
                    <a:pt x="111621" y="744327"/>
                    <a:pt x="111621" y="669168"/>
                  </a:cubicBezTo>
                  <a:cubicBezTo>
                    <a:pt x="111621" y="594010"/>
                    <a:pt x="126318" y="520898"/>
                    <a:pt x="155339" y="452251"/>
                  </a:cubicBezTo>
                  <a:cubicBezTo>
                    <a:pt x="183431" y="385837"/>
                    <a:pt x="223614" y="326306"/>
                    <a:pt x="274960" y="274960"/>
                  </a:cubicBezTo>
                  <a:cubicBezTo>
                    <a:pt x="326306" y="223614"/>
                    <a:pt x="385837" y="183431"/>
                    <a:pt x="452251" y="155339"/>
                  </a:cubicBezTo>
                  <a:cubicBezTo>
                    <a:pt x="520898" y="126318"/>
                    <a:pt x="593824" y="111621"/>
                    <a:pt x="669168" y="111621"/>
                  </a:cubicBezTo>
                  <a:moveTo>
                    <a:pt x="669168" y="0"/>
                  </a:moveTo>
                  <a:cubicBezTo>
                    <a:pt x="299517" y="0"/>
                    <a:pt x="0" y="299517"/>
                    <a:pt x="0" y="669168"/>
                  </a:cubicBezTo>
                  <a:cubicBezTo>
                    <a:pt x="0" y="1038820"/>
                    <a:pt x="299517" y="1338337"/>
                    <a:pt x="669168" y="1338337"/>
                  </a:cubicBezTo>
                  <a:cubicBezTo>
                    <a:pt x="1038820" y="1338337"/>
                    <a:pt x="1338337" y="1038820"/>
                    <a:pt x="1338337" y="669168"/>
                  </a:cubicBezTo>
                  <a:cubicBezTo>
                    <a:pt x="1338337" y="299703"/>
                    <a:pt x="1038820" y="0"/>
                    <a:pt x="669168" y="0"/>
                  </a:cubicBezTo>
                  <a:close/>
                  <a:moveTo>
                    <a:pt x="1544278" y="1600088"/>
                  </a:moveTo>
                  <a:cubicBezTo>
                    <a:pt x="1529953" y="1600088"/>
                    <a:pt x="1515628" y="1594693"/>
                    <a:pt x="1504838" y="1583717"/>
                  </a:cubicBezTo>
                  <a:lnTo>
                    <a:pt x="1247366" y="1326431"/>
                  </a:lnTo>
                  <a:cubicBezTo>
                    <a:pt x="1225600" y="1304665"/>
                    <a:pt x="1225600" y="1269318"/>
                    <a:pt x="1247366" y="1247552"/>
                  </a:cubicBezTo>
                  <a:cubicBezTo>
                    <a:pt x="1269132" y="1225786"/>
                    <a:pt x="1304479" y="1225786"/>
                    <a:pt x="1326245" y="1247552"/>
                  </a:cubicBezTo>
                  <a:lnTo>
                    <a:pt x="1583531" y="1504838"/>
                  </a:lnTo>
                  <a:cubicBezTo>
                    <a:pt x="1605297" y="1526605"/>
                    <a:pt x="1605297" y="1561951"/>
                    <a:pt x="1583531" y="1583717"/>
                  </a:cubicBezTo>
                  <a:cubicBezTo>
                    <a:pt x="1572927" y="1594693"/>
                    <a:pt x="1558603" y="1600088"/>
                    <a:pt x="1544278" y="1600088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>
              <a:off x="1798311" y="954749"/>
              <a:ext cx="268552" cy="2685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1863743" y="1024138"/>
              <a:ext cx="137688" cy="129774"/>
            </a:xfrm>
            <a:custGeom>
              <a:avLst/>
              <a:gdLst>
                <a:gd name="connsiteX0" fmla="*/ 1110072 w 1498885"/>
                <a:gd name="connsiteY0" fmla="*/ 1039039 h 1412736"/>
                <a:gd name="connsiteX1" fmla="*/ 1149511 w 1498885"/>
                <a:gd name="connsiteY1" fmla="*/ 1055363 h 1412736"/>
                <a:gd name="connsiteX2" fmla="*/ 1371451 w 1498885"/>
                <a:gd name="connsiteY2" fmla="*/ 1277303 h 1412736"/>
                <a:gd name="connsiteX3" fmla="*/ 1371451 w 1498885"/>
                <a:gd name="connsiteY3" fmla="*/ 1356182 h 1412736"/>
                <a:gd name="connsiteX4" fmla="*/ 1332012 w 1498885"/>
                <a:gd name="connsiteY4" fmla="*/ 1372553 h 1412736"/>
                <a:gd name="connsiteX5" fmla="*/ 1292572 w 1498885"/>
                <a:gd name="connsiteY5" fmla="*/ 1356182 h 1412736"/>
                <a:gd name="connsiteX6" fmla="*/ 1070632 w 1498885"/>
                <a:gd name="connsiteY6" fmla="*/ 1134242 h 1412736"/>
                <a:gd name="connsiteX7" fmla="*/ 1070632 w 1498885"/>
                <a:gd name="connsiteY7" fmla="*/ 1055363 h 1412736"/>
                <a:gd name="connsiteX8" fmla="*/ 1110072 w 1498885"/>
                <a:gd name="connsiteY8" fmla="*/ 1039039 h 1412736"/>
                <a:gd name="connsiteX9" fmla="*/ 1110072 w 1498885"/>
                <a:gd name="connsiteY9" fmla="*/ 705989 h 1412736"/>
                <a:gd name="connsiteX10" fmla="*/ 1443075 w 1498885"/>
                <a:gd name="connsiteY10" fmla="*/ 705989 h 1412736"/>
                <a:gd name="connsiteX11" fmla="*/ 1498885 w 1498885"/>
                <a:gd name="connsiteY11" fmla="*/ 761800 h 1412736"/>
                <a:gd name="connsiteX12" fmla="*/ 1443075 w 1498885"/>
                <a:gd name="connsiteY12" fmla="*/ 817611 h 1412736"/>
                <a:gd name="connsiteX13" fmla="*/ 1110072 w 1498885"/>
                <a:gd name="connsiteY13" fmla="*/ 817611 h 1412736"/>
                <a:gd name="connsiteX14" fmla="*/ 1054261 w 1498885"/>
                <a:gd name="connsiteY14" fmla="*/ 761800 h 1412736"/>
                <a:gd name="connsiteX15" fmla="*/ 1110072 w 1498885"/>
                <a:gd name="connsiteY15" fmla="*/ 705989 h 1412736"/>
                <a:gd name="connsiteX16" fmla="*/ 1332012 w 1498885"/>
                <a:gd name="connsiteY16" fmla="*/ 151093 h 1412736"/>
                <a:gd name="connsiteX17" fmla="*/ 1371451 w 1498885"/>
                <a:gd name="connsiteY17" fmla="*/ 167418 h 1412736"/>
                <a:gd name="connsiteX18" fmla="*/ 1371451 w 1498885"/>
                <a:gd name="connsiteY18" fmla="*/ 246297 h 1412736"/>
                <a:gd name="connsiteX19" fmla="*/ 1149511 w 1498885"/>
                <a:gd name="connsiteY19" fmla="*/ 468236 h 1412736"/>
                <a:gd name="connsiteX20" fmla="*/ 1110072 w 1498885"/>
                <a:gd name="connsiteY20" fmla="*/ 484608 h 1412736"/>
                <a:gd name="connsiteX21" fmla="*/ 1070632 w 1498885"/>
                <a:gd name="connsiteY21" fmla="*/ 468236 h 1412736"/>
                <a:gd name="connsiteX22" fmla="*/ 1070632 w 1498885"/>
                <a:gd name="connsiteY22" fmla="*/ 389358 h 1412736"/>
                <a:gd name="connsiteX23" fmla="*/ 1292572 w 1498885"/>
                <a:gd name="connsiteY23" fmla="*/ 167418 h 1412736"/>
                <a:gd name="connsiteX24" fmla="*/ 1332012 w 1498885"/>
                <a:gd name="connsiteY24" fmla="*/ 151093 h 1412736"/>
                <a:gd name="connsiteX25" fmla="*/ 709724 w 1498885"/>
                <a:gd name="connsiteY25" fmla="*/ 111607 h 1412736"/>
                <a:gd name="connsiteX26" fmla="*/ 649635 w 1498885"/>
                <a:gd name="connsiteY26" fmla="*/ 127420 h 1412736"/>
                <a:gd name="connsiteX27" fmla="*/ 174129 w 1498885"/>
                <a:gd name="connsiteY27" fmla="*/ 394752 h 1412736"/>
                <a:gd name="connsiteX28" fmla="*/ 111621 w 1498885"/>
                <a:gd name="connsiteY28" fmla="*/ 501536 h 1412736"/>
                <a:gd name="connsiteX29" fmla="*/ 111621 w 1498885"/>
                <a:gd name="connsiteY29" fmla="*/ 910814 h 1412736"/>
                <a:gd name="connsiteX30" fmla="*/ 174129 w 1498885"/>
                <a:gd name="connsiteY30" fmla="*/ 1017598 h 1412736"/>
                <a:gd name="connsiteX31" fmla="*/ 649821 w 1498885"/>
                <a:gd name="connsiteY31" fmla="*/ 1284930 h 1412736"/>
                <a:gd name="connsiteX32" fmla="*/ 771674 w 1498885"/>
                <a:gd name="connsiteY32" fmla="*/ 1283814 h 1412736"/>
                <a:gd name="connsiteX33" fmla="*/ 832321 w 1498885"/>
                <a:gd name="connsiteY33" fmla="*/ 1178146 h 1412736"/>
                <a:gd name="connsiteX34" fmla="*/ 832321 w 1498885"/>
                <a:gd name="connsiteY34" fmla="*/ 234204 h 1412736"/>
                <a:gd name="connsiteX35" fmla="*/ 771674 w 1498885"/>
                <a:gd name="connsiteY35" fmla="*/ 128536 h 1412736"/>
                <a:gd name="connsiteX36" fmla="*/ 709724 w 1498885"/>
                <a:gd name="connsiteY36" fmla="*/ 111607 h 1412736"/>
                <a:gd name="connsiteX37" fmla="*/ 711864 w 1498885"/>
                <a:gd name="connsiteY37" fmla="*/ 9 h 1412736"/>
                <a:gd name="connsiteX38" fmla="*/ 828043 w 1498885"/>
                <a:gd name="connsiteY38" fmla="*/ 32356 h 1412736"/>
                <a:gd name="connsiteX39" fmla="*/ 943942 w 1498885"/>
                <a:gd name="connsiteY39" fmla="*/ 234390 h 1412736"/>
                <a:gd name="connsiteX40" fmla="*/ 943942 w 1498885"/>
                <a:gd name="connsiteY40" fmla="*/ 1178518 h 1412736"/>
                <a:gd name="connsiteX41" fmla="*/ 828043 w 1498885"/>
                <a:gd name="connsiteY41" fmla="*/ 1380552 h 1412736"/>
                <a:gd name="connsiteX42" fmla="*/ 709910 w 1498885"/>
                <a:gd name="connsiteY42" fmla="*/ 1412736 h 1412736"/>
                <a:gd name="connsiteX43" fmla="*/ 595126 w 1498885"/>
                <a:gd name="connsiteY43" fmla="*/ 1382413 h 1412736"/>
                <a:gd name="connsiteX44" fmla="*/ 119435 w 1498885"/>
                <a:gd name="connsiteY44" fmla="*/ 1115080 h 1412736"/>
                <a:gd name="connsiteX45" fmla="*/ 0 w 1498885"/>
                <a:gd name="connsiteY45" fmla="*/ 911000 h 1412736"/>
                <a:gd name="connsiteX46" fmla="*/ 0 w 1498885"/>
                <a:gd name="connsiteY46" fmla="*/ 501722 h 1412736"/>
                <a:gd name="connsiteX47" fmla="*/ 119435 w 1498885"/>
                <a:gd name="connsiteY47" fmla="*/ 297642 h 1412736"/>
                <a:gd name="connsiteX48" fmla="*/ 595126 w 1498885"/>
                <a:gd name="connsiteY48" fmla="*/ 30309 h 1412736"/>
                <a:gd name="connsiteX49" fmla="*/ 711864 w 1498885"/>
                <a:gd name="connsiteY49" fmla="*/ 9 h 1412736"/>
              </a:gdLst>
              <a:ahLst/>
              <a:cxnLst/>
              <a:rect l="l" t="t" r="r" b="b"/>
              <a:pathLst>
                <a:path w="1498885" h="1412736">
                  <a:moveTo>
                    <a:pt x="1110072" y="1039039"/>
                  </a:moveTo>
                  <a:cubicBezTo>
                    <a:pt x="1124350" y="1039039"/>
                    <a:pt x="1138628" y="1044480"/>
                    <a:pt x="1149511" y="1055363"/>
                  </a:cubicBezTo>
                  <a:lnTo>
                    <a:pt x="1371451" y="1277303"/>
                  </a:lnTo>
                  <a:cubicBezTo>
                    <a:pt x="1393217" y="1299070"/>
                    <a:pt x="1393217" y="1334416"/>
                    <a:pt x="1371451" y="1356182"/>
                  </a:cubicBezTo>
                  <a:cubicBezTo>
                    <a:pt x="1360661" y="1366972"/>
                    <a:pt x="1346336" y="1372553"/>
                    <a:pt x="1332012" y="1372553"/>
                  </a:cubicBezTo>
                  <a:cubicBezTo>
                    <a:pt x="1317687" y="1372553"/>
                    <a:pt x="1303362" y="1367158"/>
                    <a:pt x="1292572" y="1356182"/>
                  </a:cubicBezTo>
                  <a:lnTo>
                    <a:pt x="1070632" y="1134242"/>
                  </a:lnTo>
                  <a:cubicBezTo>
                    <a:pt x="1048866" y="1112476"/>
                    <a:pt x="1048866" y="1077130"/>
                    <a:pt x="1070632" y="1055363"/>
                  </a:cubicBezTo>
                  <a:cubicBezTo>
                    <a:pt x="1081515" y="1044480"/>
                    <a:pt x="1095793" y="1039039"/>
                    <a:pt x="1110072" y="1039039"/>
                  </a:cubicBezTo>
                  <a:close/>
                  <a:moveTo>
                    <a:pt x="1110072" y="705989"/>
                  </a:moveTo>
                  <a:lnTo>
                    <a:pt x="1443075" y="705989"/>
                  </a:lnTo>
                  <a:cubicBezTo>
                    <a:pt x="1473956" y="705989"/>
                    <a:pt x="1498885" y="730918"/>
                    <a:pt x="1498885" y="761800"/>
                  </a:cubicBezTo>
                  <a:cubicBezTo>
                    <a:pt x="1498885" y="792682"/>
                    <a:pt x="1473770" y="817611"/>
                    <a:pt x="1443075" y="817611"/>
                  </a:cubicBezTo>
                  <a:lnTo>
                    <a:pt x="1110072" y="817611"/>
                  </a:lnTo>
                  <a:cubicBezTo>
                    <a:pt x="1079190" y="817611"/>
                    <a:pt x="1054261" y="792682"/>
                    <a:pt x="1054261" y="761800"/>
                  </a:cubicBezTo>
                  <a:cubicBezTo>
                    <a:pt x="1054261" y="730918"/>
                    <a:pt x="1079190" y="705989"/>
                    <a:pt x="1110072" y="705989"/>
                  </a:cubicBezTo>
                  <a:close/>
                  <a:moveTo>
                    <a:pt x="1332012" y="151093"/>
                  </a:moveTo>
                  <a:cubicBezTo>
                    <a:pt x="1346290" y="151093"/>
                    <a:pt x="1360568" y="156535"/>
                    <a:pt x="1371451" y="167418"/>
                  </a:cubicBezTo>
                  <a:cubicBezTo>
                    <a:pt x="1393217" y="189184"/>
                    <a:pt x="1393217" y="224530"/>
                    <a:pt x="1371451" y="246297"/>
                  </a:cubicBezTo>
                  <a:lnTo>
                    <a:pt x="1149511" y="468236"/>
                  </a:lnTo>
                  <a:cubicBezTo>
                    <a:pt x="1138721" y="479213"/>
                    <a:pt x="1124396" y="484608"/>
                    <a:pt x="1110072" y="484608"/>
                  </a:cubicBezTo>
                  <a:cubicBezTo>
                    <a:pt x="1095747" y="484608"/>
                    <a:pt x="1081422" y="479213"/>
                    <a:pt x="1070632" y="468236"/>
                  </a:cubicBezTo>
                  <a:cubicBezTo>
                    <a:pt x="1048866" y="446470"/>
                    <a:pt x="1048866" y="411124"/>
                    <a:pt x="1070632" y="389358"/>
                  </a:cubicBezTo>
                  <a:lnTo>
                    <a:pt x="1292572" y="167418"/>
                  </a:lnTo>
                  <a:cubicBezTo>
                    <a:pt x="1303455" y="156535"/>
                    <a:pt x="1317733" y="151093"/>
                    <a:pt x="1332012" y="151093"/>
                  </a:cubicBezTo>
                  <a:close/>
                  <a:moveTo>
                    <a:pt x="709724" y="111607"/>
                  </a:moveTo>
                  <a:cubicBezTo>
                    <a:pt x="689074" y="111607"/>
                    <a:pt x="668610" y="116816"/>
                    <a:pt x="649635" y="127420"/>
                  </a:cubicBezTo>
                  <a:lnTo>
                    <a:pt x="174129" y="394752"/>
                  </a:lnTo>
                  <a:cubicBezTo>
                    <a:pt x="135620" y="416332"/>
                    <a:pt x="111621" y="457260"/>
                    <a:pt x="111621" y="501536"/>
                  </a:cubicBezTo>
                  <a:lnTo>
                    <a:pt x="111621" y="910814"/>
                  </a:lnTo>
                  <a:cubicBezTo>
                    <a:pt x="111621" y="955090"/>
                    <a:pt x="135620" y="996018"/>
                    <a:pt x="174129" y="1017598"/>
                  </a:cubicBezTo>
                  <a:lnTo>
                    <a:pt x="649821" y="1284930"/>
                  </a:lnTo>
                  <a:cubicBezTo>
                    <a:pt x="688144" y="1306510"/>
                    <a:pt x="733723" y="1306138"/>
                    <a:pt x="771674" y="1283814"/>
                  </a:cubicBezTo>
                  <a:cubicBezTo>
                    <a:pt x="809625" y="1261676"/>
                    <a:pt x="832321" y="1222050"/>
                    <a:pt x="832321" y="1178146"/>
                  </a:cubicBezTo>
                  <a:lnTo>
                    <a:pt x="832321" y="234204"/>
                  </a:lnTo>
                  <a:cubicBezTo>
                    <a:pt x="832321" y="190113"/>
                    <a:pt x="809625" y="150674"/>
                    <a:pt x="771674" y="128536"/>
                  </a:cubicBezTo>
                  <a:cubicBezTo>
                    <a:pt x="752326" y="117188"/>
                    <a:pt x="731118" y="111607"/>
                    <a:pt x="709724" y="111607"/>
                  </a:cubicBezTo>
                  <a:close/>
                  <a:moveTo>
                    <a:pt x="711864" y="9"/>
                  </a:moveTo>
                  <a:cubicBezTo>
                    <a:pt x="751861" y="358"/>
                    <a:pt x="791766" y="11148"/>
                    <a:pt x="828043" y="32356"/>
                  </a:cubicBezTo>
                  <a:cubicBezTo>
                    <a:pt x="900596" y="74772"/>
                    <a:pt x="943942" y="150302"/>
                    <a:pt x="943942" y="234390"/>
                  </a:cubicBezTo>
                  <a:lnTo>
                    <a:pt x="943942" y="1178518"/>
                  </a:lnTo>
                  <a:cubicBezTo>
                    <a:pt x="943942" y="1262606"/>
                    <a:pt x="900596" y="1338136"/>
                    <a:pt x="828043" y="1380552"/>
                  </a:cubicBezTo>
                  <a:cubicBezTo>
                    <a:pt x="791208" y="1401946"/>
                    <a:pt x="750466" y="1412736"/>
                    <a:pt x="709910" y="1412736"/>
                  </a:cubicBezTo>
                  <a:cubicBezTo>
                    <a:pt x="670471" y="1412736"/>
                    <a:pt x="631217" y="1402691"/>
                    <a:pt x="595126" y="1382413"/>
                  </a:cubicBezTo>
                  <a:lnTo>
                    <a:pt x="119435" y="1115080"/>
                  </a:lnTo>
                  <a:cubicBezTo>
                    <a:pt x="45765" y="1073594"/>
                    <a:pt x="0" y="995460"/>
                    <a:pt x="0" y="911000"/>
                  </a:cubicBezTo>
                  <a:lnTo>
                    <a:pt x="0" y="501722"/>
                  </a:lnTo>
                  <a:cubicBezTo>
                    <a:pt x="0" y="417262"/>
                    <a:pt x="45765" y="338942"/>
                    <a:pt x="119435" y="297642"/>
                  </a:cubicBezTo>
                  <a:lnTo>
                    <a:pt x="595126" y="30309"/>
                  </a:lnTo>
                  <a:cubicBezTo>
                    <a:pt x="631775" y="9752"/>
                    <a:pt x="671866" y="-340"/>
                    <a:pt x="711864" y="9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1377792" y="954749"/>
              <a:ext cx="268552" cy="26855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1445018" y="1024138"/>
              <a:ext cx="134100" cy="129774"/>
            </a:xfrm>
            <a:custGeom>
              <a:avLst/>
              <a:gdLst>
                <a:gd name="connsiteX0" fmla="*/ 695958 w 1660735"/>
                <a:gd name="connsiteY0" fmla="*/ 752512 h 1607157"/>
                <a:gd name="connsiteX1" fmla="*/ 376349 w 1660735"/>
                <a:gd name="connsiteY1" fmla="*/ 752512 h 1607157"/>
                <a:gd name="connsiteX2" fmla="*/ 110505 w 1660735"/>
                <a:gd name="connsiteY2" fmla="*/ 642007 h 1607157"/>
                <a:gd name="connsiteX3" fmla="*/ 0 w 1660735"/>
                <a:gd name="connsiteY3" fmla="*/ 376349 h 1607157"/>
                <a:gd name="connsiteX4" fmla="*/ 110505 w 1660735"/>
                <a:gd name="connsiteY4" fmla="*/ 110505 h 1607157"/>
                <a:gd name="connsiteX5" fmla="*/ 376349 w 1660735"/>
                <a:gd name="connsiteY5" fmla="*/ 0 h 1607157"/>
                <a:gd name="connsiteX6" fmla="*/ 642193 w 1660735"/>
                <a:gd name="connsiteY6" fmla="*/ 110505 h 1607157"/>
                <a:gd name="connsiteX7" fmla="*/ 752698 w 1660735"/>
                <a:gd name="connsiteY7" fmla="*/ 376349 h 1607157"/>
                <a:gd name="connsiteX8" fmla="*/ 752698 w 1660735"/>
                <a:gd name="connsiteY8" fmla="*/ 695958 h 1607157"/>
                <a:gd name="connsiteX9" fmla="*/ 695958 w 1660735"/>
                <a:gd name="connsiteY9" fmla="*/ 752512 h 1607157"/>
                <a:gd name="connsiteX10" fmla="*/ 376349 w 1660735"/>
                <a:gd name="connsiteY10" fmla="*/ 111621 h 1607157"/>
                <a:gd name="connsiteX11" fmla="*/ 111621 w 1660735"/>
                <a:gd name="connsiteY11" fmla="*/ 376349 h 1607157"/>
                <a:gd name="connsiteX12" fmla="*/ 376349 w 1660735"/>
                <a:gd name="connsiteY12" fmla="*/ 641077 h 1607157"/>
                <a:gd name="connsiteX13" fmla="*/ 641077 w 1660735"/>
                <a:gd name="connsiteY13" fmla="*/ 641077 h 1607157"/>
                <a:gd name="connsiteX14" fmla="*/ 641077 w 1660735"/>
                <a:gd name="connsiteY14" fmla="*/ 376349 h 1607157"/>
                <a:gd name="connsiteX15" fmla="*/ 376349 w 1660735"/>
                <a:gd name="connsiteY15" fmla="*/ 111621 h 1607157"/>
                <a:gd name="connsiteX16" fmla="*/ 1284201 w 1660735"/>
                <a:gd name="connsiteY16" fmla="*/ 752512 h 1607157"/>
                <a:gd name="connsiteX17" fmla="*/ 964592 w 1660735"/>
                <a:gd name="connsiteY17" fmla="*/ 752512 h 1607157"/>
                <a:gd name="connsiteX18" fmla="*/ 908038 w 1660735"/>
                <a:gd name="connsiteY18" fmla="*/ 695958 h 1607157"/>
                <a:gd name="connsiteX19" fmla="*/ 908038 w 1660735"/>
                <a:gd name="connsiteY19" fmla="*/ 376349 h 1607157"/>
                <a:gd name="connsiteX20" fmla="*/ 1018543 w 1660735"/>
                <a:gd name="connsiteY20" fmla="*/ 110505 h 1607157"/>
                <a:gd name="connsiteX21" fmla="*/ 1284387 w 1660735"/>
                <a:gd name="connsiteY21" fmla="*/ 0 h 1607157"/>
                <a:gd name="connsiteX22" fmla="*/ 1550231 w 1660735"/>
                <a:gd name="connsiteY22" fmla="*/ 110505 h 1607157"/>
                <a:gd name="connsiteX23" fmla="*/ 1660736 w 1660735"/>
                <a:gd name="connsiteY23" fmla="*/ 376349 h 1607157"/>
                <a:gd name="connsiteX24" fmla="*/ 1550231 w 1660735"/>
                <a:gd name="connsiteY24" fmla="*/ 642193 h 1607157"/>
                <a:gd name="connsiteX25" fmla="*/ 1284201 w 1660735"/>
                <a:gd name="connsiteY25" fmla="*/ 752512 h 1607157"/>
                <a:gd name="connsiteX26" fmla="*/ 1019659 w 1660735"/>
                <a:gd name="connsiteY26" fmla="*/ 640891 h 1607157"/>
                <a:gd name="connsiteX27" fmla="*/ 1284387 w 1660735"/>
                <a:gd name="connsiteY27" fmla="*/ 640891 h 1607157"/>
                <a:gd name="connsiteX28" fmla="*/ 1549115 w 1660735"/>
                <a:gd name="connsiteY28" fmla="*/ 376163 h 1607157"/>
                <a:gd name="connsiteX29" fmla="*/ 1284387 w 1660735"/>
                <a:gd name="connsiteY29" fmla="*/ 111435 h 1607157"/>
                <a:gd name="connsiteX30" fmla="*/ 1019659 w 1660735"/>
                <a:gd name="connsiteY30" fmla="*/ 376163 h 1607157"/>
                <a:gd name="connsiteX31" fmla="*/ 1019659 w 1660735"/>
                <a:gd name="connsiteY31" fmla="*/ 640891 h 1607157"/>
                <a:gd name="connsiteX32" fmla="*/ 376349 w 1660735"/>
                <a:gd name="connsiteY32" fmla="*/ 1607158 h 1607157"/>
                <a:gd name="connsiteX33" fmla="*/ 110505 w 1660735"/>
                <a:gd name="connsiteY33" fmla="*/ 1496653 h 1607157"/>
                <a:gd name="connsiteX34" fmla="*/ 0 w 1660735"/>
                <a:gd name="connsiteY34" fmla="*/ 1230809 h 1607157"/>
                <a:gd name="connsiteX35" fmla="*/ 110505 w 1660735"/>
                <a:gd name="connsiteY35" fmla="*/ 964964 h 1607157"/>
                <a:gd name="connsiteX36" fmla="*/ 376349 w 1660735"/>
                <a:gd name="connsiteY36" fmla="*/ 854459 h 1607157"/>
                <a:gd name="connsiteX37" fmla="*/ 695958 w 1660735"/>
                <a:gd name="connsiteY37" fmla="*/ 854459 h 1607157"/>
                <a:gd name="connsiteX38" fmla="*/ 752512 w 1660735"/>
                <a:gd name="connsiteY38" fmla="*/ 911014 h 1607157"/>
                <a:gd name="connsiteX39" fmla="*/ 752512 w 1660735"/>
                <a:gd name="connsiteY39" fmla="*/ 1230623 h 1607157"/>
                <a:gd name="connsiteX40" fmla="*/ 642007 w 1660735"/>
                <a:gd name="connsiteY40" fmla="*/ 1496467 h 1607157"/>
                <a:gd name="connsiteX41" fmla="*/ 376349 w 1660735"/>
                <a:gd name="connsiteY41" fmla="*/ 1607158 h 1607157"/>
                <a:gd name="connsiteX42" fmla="*/ 376349 w 1660735"/>
                <a:gd name="connsiteY42" fmla="*/ 966267 h 1607157"/>
                <a:gd name="connsiteX43" fmla="*/ 111621 w 1660735"/>
                <a:gd name="connsiteY43" fmla="*/ 1230809 h 1607157"/>
                <a:gd name="connsiteX44" fmla="*/ 376349 w 1660735"/>
                <a:gd name="connsiteY44" fmla="*/ 1495537 h 1607157"/>
                <a:gd name="connsiteX45" fmla="*/ 641077 w 1660735"/>
                <a:gd name="connsiteY45" fmla="*/ 1230809 h 1607157"/>
                <a:gd name="connsiteX46" fmla="*/ 641077 w 1660735"/>
                <a:gd name="connsiteY46" fmla="*/ 966267 h 1607157"/>
                <a:gd name="connsiteX47" fmla="*/ 376349 w 1660735"/>
                <a:gd name="connsiteY47" fmla="*/ 966267 h 1607157"/>
                <a:gd name="connsiteX48" fmla="*/ 1284201 w 1660735"/>
                <a:gd name="connsiteY48" fmla="*/ 1607158 h 1607157"/>
                <a:gd name="connsiteX49" fmla="*/ 1018357 w 1660735"/>
                <a:gd name="connsiteY49" fmla="*/ 1496653 h 1607157"/>
                <a:gd name="connsiteX50" fmla="*/ 907852 w 1660735"/>
                <a:gd name="connsiteY50" fmla="*/ 1230809 h 1607157"/>
                <a:gd name="connsiteX51" fmla="*/ 907852 w 1660735"/>
                <a:gd name="connsiteY51" fmla="*/ 911200 h 1607157"/>
                <a:gd name="connsiteX52" fmla="*/ 964406 w 1660735"/>
                <a:gd name="connsiteY52" fmla="*/ 854646 h 1607157"/>
                <a:gd name="connsiteX53" fmla="*/ 1284015 w 1660735"/>
                <a:gd name="connsiteY53" fmla="*/ 854646 h 1607157"/>
                <a:gd name="connsiteX54" fmla="*/ 1549859 w 1660735"/>
                <a:gd name="connsiteY54" fmla="*/ 965150 h 1607157"/>
                <a:gd name="connsiteX55" fmla="*/ 1660364 w 1660735"/>
                <a:gd name="connsiteY55" fmla="*/ 1230995 h 1607157"/>
                <a:gd name="connsiteX56" fmla="*/ 1550045 w 1660735"/>
                <a:gd name="connsiteY56" fmla="*/ 1496653 h 1607157"/>
                <a:gd name="connsiteX57" fmla="*/ 1284201 w 1660735"/>
                <a:gd name="connsiteY57" fmla="*/ 1607158 h 1607157"/>
                <a:gd name="connsiteX58" fmla="*/ 1019659 w 1660735"/>
                <a:gd name="connsiteY58" fmla="*/ 966267 h 1607157"/>
                <a:gd name="connsiteX59" fmla="*/ 1019659 w 1660735"/>
                <a:gd name="connsiteY59" fmla="*/ 1230995 h 1607157"/>
                <a:gd name="connsiteX60" fmla="*/ 1284387 w 1660735"/>
                <a:gd name="connsiteY60" fmla="*/ 1495723 h 1607157"/>
                <a:gd name="connsiteX61" fmla="*/ 1549115 w 1660735"/>
                <a:gd name="connsiteY61" fmla="*/ 1230995 h 1607157"/>
                <a:gd name="connsiteX62" fmla="*/ 1284387 w 1660735"/>
                <a:gd name="connsiteY62" fmla="*/ 966267 h 1607157"/>
                <a:gd name="connsiteX63" fmla="*/ 1019659 w 1660735"/>
                <a:gd name="connsiteY63" fmla="*/ 966267 h 1607157"/>
              </a:gdLst>
              <a:ahLst/>
              <a:cxnLst/>
              <a:rect l="l" t="t" r="r" b="b"/>
              <a:pathLst>
                <a:path w="1660735" h="1607157">
                  <a:moveTo>
                    <a:pt x="695958" y="752512"/>
                  </a:moveTo>
                  <a:lnTo>
                    <a:pt x="376349" y="752512"/>
                  </a:lnTo>
                  <a:cubicBezTo>
                    <a:pt x="276262" y="752512"/>
                    <a:pt x="181756" y="713259"/>
                    <a:pt x="110505" y="642007"/>
                  </a:cubicBezTo>
                  <a:cubicBezTo>
                    <a:pt x="39253" y="570756"/>
                    <a:pt x="0" y="476436"/>
                    <a:pt x="0" y="376349"/>
                  </a:cubicBezTo>
                  <a:cubicBezTo>
                    <a:pt x="0" y="276262"/>
                    <a:pt x="39253" y="181756"/>
                    <a:pt x="110505" y="110505"/>
                  </a:cubicBezTo>
                  <a:cubicBezTo>
                    <a:pt x="181756" y="39253"/>
                    <a:pt x="276076" y="0"/>
                    <a:pt x="376349" y="0"/>
                  </a:cubicBezTo>
                  <a:cubicBezTo>
                    <a:pt x="476436" y="0"/>
                    <a:pt x="570942" y="39253"/>
                    <a:pt x="642193" y="110505"/>
                  </a:cubicBezTo>
                  <a:cubicBezTo>
                    <a:pt x="713445" y="181756"/>
                    <a:pt x="752698" y="276076"/>
                    <a:pt x="752698" y="376349"/>
                  </a:cubicBezTo>
                  <a:lnTo>
                    <a:pt x="752698" y="695958"/>
                  </a:lnTo>
                  <a:cubicBezTo>
                    <a:pt x="752512" y="727211"/>
                    <a:pt x="727211" y="752512"/>
                    <a:pt x="695958" y="752512"/>
                  </a:cubicBezTo>
                  <a:close/>
                  <a:moveTo>
                    <a:pt x="376349" y="111621"/>
                  </a:moveTo>
                  <a:cubicBezTo>
                    <a:pt x="230498" y="111621"/>
                    <a:pt x="111621" y="230312"/>
                    <a:pt x="111621" y="376349"/>
                  </a:cubicBezTo>
                  <a:cubicBezTo>
                    <a:pt x="111621" y="522201"/>
                    <a:pt x="230312" y="641077"/>
                    <a:pt x="376349" y="641077"/>
                  </a:cubicBezTo>
                  <a:lnTo>
                    <a:pt x="641077" y="641077"/>
                  </a:lnTo>
                  <a:lnTo>
                    <a:pt x="641077" y="376349"/>
                  </a:lnTo>
                  <a:cubicBezTo>
                    <a:pt x="640891" y="230312"/>
                    <a:pt x="522201" y="111621"/>
                    <a:pt x="376349" y="111621"/>
                  </a:cubicBezTo>
                  <a:close/>
                  <a:moveTo>
                    <a:pt x="1284201" y="752512"/>
                  </a:moveTo>
                  <a:lnTo>
                    <a:pt x="964592" y="752512"/>
                  </a:lnTo>
                  <a:cubicBezTo>
                    <a:pt x="933338" y="752512"/>
                    <a:pt x="908038" y="727025"/>
                    <a:pt x="908038" y="695958"/>
                  </a:cubicBezTo>
                  <a:lnTo>
                    <a:pt x="908038" y="376349"/>
                  </a:lnTo>
                  <a:cubicBezTo>
                    <a:pt x="908038" y="276262"/>
                    <a:pt x="947291" y="181756"/>
                    <a:pt x="1018543" y="110505"/>
                  </a:cubicBezTo>
                  <a:cubicBezTo>
                    <a:pt x="1089794" y="39253"/>
                    <a:pt x="1184114" y="0"/>
                    <a:pt x="1284387" y="0"/>
                  </a:cubicBezTo>
                  <a:cubicBezTo>
                    <a:pt x="1384660" y="0"/>
                    <a:pt x="1478980" y="39253"/>
                    <a:pt x="1550231" y="110505"/>
                  </a:cubicBezTo>
                  <a:cubicBezTo>
                    <a:pt x="1621482" y="181756"/>
                    <a:pt x="1660736" y="276076"/>
                    <a:pt x="1660736" y="376349"/>
                  </a:cubicBezTo>
                  <a:cubicBezTo>
                    <a:pt x="1660736" y="476622"/>
                    <a:pt x="1621482" y="570942"/>
                    <a:pt x="1550231" y="642193"/>
                  </a:cubicBezTo>
                  <a:cubicBezTo>
                    <a:pt x="1478794" y="713259"/>
                    <a:pt x="1384288" y="752512"/>
                    <a:pt x="1284201" y="752512"/>
                  </a:cubicBezTo>
                  <a:close/>
                  <a:moveTo>
                    <a:pt x="1019659" y="640891"/>
                  </a:moveTo>
                  <a:lnTo>
                    <a:pt x="1284387" y="640891"/>
                  </a:lnTo>
                  <a:cubicBezTo>
                    <a:pt x="1430238" y="640891"/>
                    <a:pt x="1549115" y="522201"/>
                    <a:pt x="1549115" y="376163"/>
                  </a:cubicBezTo>
                  <a:cubicBezTo>
                    <a:pt x="1549115" y="230312"/>
                    <a:pt x="1430424" y="111435"/>
                    <a:pt x="1284387" y="111435"/>
                  </a:cubicBezTo>
                  <a:cubicBezTo>
                    <a:pt x="1138349" y="111435"/>
                    <a:pt x="1019659" y="230125"/>
                    <a:pt x="1019659" y="376163"/>
                  </a:cubicBezTo>
                  <a:lnTo>
                    <a:pt x="1019659" y="640891"/>
                  </a:lnTo>
                  <a:close/>
                  <a:moveTo>
                    <a:pt x="376349" y="1607158"/>
                  </a:moveTo>
                  <a:cubicBezTo>
                    <a:pt x="276262" y="1607158"/>
                    <a:pt x="181756" y="1567904"/>
                    <a:pt x="110505" y="1496653"/>
                  </a:cubicBezTo>
                  <a:cubicBezTo>
                    <a:pt x="39253" y="1425401"/>
                    <a:pt x="0" y="1330896"/>
                    <a:pt x="0" y="1230809"/>
                  </a:cubicBezTo>
                  <a:cubicBezTo>
                    <a:pt x="0" y="1130722"/>
                    <a:pt x="39253" y="1036216"/>
                    <a:pt x="110505" y="964964"/>
                  </a:cubicBezTo>
                  <a:cubicBezTo>
                    <a:pt x="181756" y="893713"/>
                    <a:pt x="276076" y="854459"/>
                    <a:pt x="376349" y="854459"/>
                  </a:cubicBezTo>
                  <a:lnTo>
                    <a:pt x="695958" y="854459"/>
                  </a:lnTo>
                  <a:cubicBezTo>
                    <a:pt x="727211" y="854459"/>
                    <a:pt x="752512" y="879760"/>
                    <a:pt x="752512" y="911014"/>
                  </a:cubicBezTo>
                  <a:lnTo>
                    <a:pt x="752512" y="1230623"/>
                  </a:lnTo>
                  <a:cubicBezTo>
                    <a:pt x="752512" y="1330709"/>
                    <a:pt x="713259" y="1425215"/>
                    <a:pt x="642007" y="1496467"/>
                  </a:cubicBezTo>
                  <a:cubicBezTo>
                    <a:pt x="570756" y="1567718"/>
                    <a:pt x="476436" y="1607158"/>
                    <a:pt x="376349" y="1607158"/>
                  </a:cubicBezTo>
                  <a:close/>
                  <a:moveTo>
                    <a:pt x="376349" y="966267"/>
                  </a:moveTo>
                  <a:cubicBezTo>
                    <a:pt x="230312" y="966267"/>
                    <a:pt x="111621" y="1084957"/>
                    <a:pt x="111621" y="1230809"/>
                  </a:cubicBezTo>
                  <a:cubicBezTo>
                    <a:pt x="111621" y="1376660"/>
                    <a:pt x="230312" y="1495537"/>
                    <a:pt x="376349" y="1495537"/>
                  </a:cubicBezTo>
                  <a:cubicBezTo>
                    <a:pt x="522201" y="1495537"/>
                    <a:pt x="641077" y="1376846"/>
                    <a:pt x="641077" y="1230809"/>
                  </a:cubicBezTo>
                  <a:lnTo>
                    <a:pt x="641077" y="966267"/>
                  </a:lnTo>
                  <a:lnTo>
                    <a:pt x="376349" y="966267"/>
                  </a:lnTo>
                  <a:close/>
                  <a:moveTo>
                    <a:pt x="1284201" y="1607158"/>
                  </a:moveTo>
                  <a:cubicBezTo>
                    <a:pt x="1184114" y="1607158"/>
                    <a:pt x="1089608" y="1567904"/>
                    <a:pt x="1018357" y="1496653"/>
                  </a:cubicBezTo>
                  <a:cubicBezTo>
                    <a:pt x="947105" y="1425401"/>
                    <a:pt x="907852" y="1331082"/>
                    <a:pt x="907852" y="1230809"/>
                  </a:cubicBezTo>
                  <a:lnTo>
                    <a:pt x="907852" y="911200"/>
                  </a:lnTo>
                  <a:cubicBezTo>
                    <a:pt x="907852" y="879946"/>
                    <a:pt x="933152" y="854646"/>
                    <a:pt x="964406" y="854646"/>
                  </a:cubicBezTo>
                  <a:lnTo>
                    <a:pt x="1284015" y="854646"/>
                  </a:lnTo>
                  <a:cubicBezTo>
                    <a:pt x="1384102" y="854646"/>
                    <a:pt x="1478607" y="893899"/>
                    <a:pt x="1549859" y="965150"/>
                  </a:cubicBezTo>
                  <a:cubicBezTo>
                    <a:pt x="1621110" y="1036402"/>
                    <a:pt x="1660364" y="1130722"/>
                    <a:pt x="1660364" y="1230995"/>
                  </a:cubicBezTo>
                  <a:cubicBezTo>
                    <a:pt x="1660364" y="1331268"/>
                    <a:pt x="1621296" y="1425401"/>
                    <a:pt x="1550045" y="1496653"/>
                  </a:cubicBezTo>
                  <a:cubicBezTo>
                    <a:pt x="1478794" y="1567904"/>
                    <a:pt x="1384288" y="1607158"/>
                    <a:pt x="1284201" y="1607158"/>
                  </a:cubicBezTo>
                  <a:close/>
                  <a:moveTo>
                    <a:pt x="1019659" y="966267"/>
                  </a:moveTo>
                  <a:lnTo>
                    <a:pt x="1019659" y="1230995"/>
                  </a:lnTo>
                  <a:cubicBezTo>
                    <a:pt x="1019659" y="1376846"/>
                    <a:pt x="1138349" y="1495723"/>
                    <a:pt x="1284387" y="1495723"/>
                  </a:cubicBezTo>
                  <a:cubicBezTo>
                    <a:pt x="1430424" y="1495723"/>
                    <a:pt x="1549115" y="1377032"/>
                    <a:pt x="1549115" y="1230995"/>
                  </a:cubicBezTo>
                  <a:cubicBezTo>
                    <a:pt x="1549115" y="1084957"/>
                    <a:pt x="1430424" y="966267"/>
                    <a:pt x="1284387" y="966267"/>
                  </a:cubicBezTo>
                  <a:lnTo>
                    <a:pt x="1019659" y="966267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957273" y="954749"/>
              <a:ext cx="268552" cy="2685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1031648" y="1024138"/>
              <a:ext cx="119802" cy="129774"/>
            </a:xfrm>
            <a:custGeom>
              <a:avLst/>
              <a:gdLst>
                <a:gd name="connsiteX0" fmla="*/ 712625 w 1425436"/>
                <a:gd name="connsiteY0" fmla="*/ 111621 h 1544091"/>
                <a:gd name="connsiteX1" fmla="*/ 902567 w 1425436"/>
                <a:gd name="connsiteY1" fmla="*/ 190314 h 1544091"/>
                <a:gd name="connsiteX2" fmla="*/ 981260 w 1425436"/>
                <a:gd name="connsiteY2" fmla="*/ 380256 h 1544091"/>
                <a:gd name="connsiteX3" fmla="*/ 902567 w 1425436"/>
                <a:gd name="connsiteY3" fmla="*/ 570198 h 1544091"/>
                <a:gd name="connsiteX4" fmla="*/ 712625 w 1425436"/>
                <a:gd name="connsiteY4" fmla="*/ 648891 h 1544091"/>
                <a:gd name="connsiteX5" fmla="*/ 522684 w 1425436"/>
                <a:gd name="connsiteY5" fmla="*/ 570198 h 1544091"/>
                <a:gd name="connsiteX6" fmla="*/ 444177 w 1425436"/>
                <a:gd name="connsiteY6" fmla="*/ 380070 h 1544091"/>
                <a:gd name="connsiteX7" fmla="*/ 522870 w 1425436"/>
                <a:gd name="connsiteY7" fmla="*/ 190128 h 1544091"/>
                <a:gd name="connsiteX8" fmla="*/ 712625 w 1425436"/>
                <a:gd name="connsiteY8" fmla="*/ 111621 h 1544091"/>
                <a:gd name="connsiteX9" fmla="*/ 712625 w 1425436"/>
                <a:gd name="connsiteY9" fmla="*/ 0 h 1544091"/>
                <a:gd name="connsiteX10" fmla="*/ 332556 w 1425436"/>
                <a:gd name="connsiteY10" fmla="*/ 380070 h 1544091"/>
                <a:gd name="connsiteX11" fmla="*/ 712625 w 1425436"/>
                <a:gd name="connsiteY11" fmla="*/ 760140 h 1544091"/>
                <a:gd name="connsiteX12" fmla="*/ 1092695 w 1425436"/>
                <a:gd name="connsiteY12" fmla="*/ 380070 h 1544091"/>
                <a:gd name="connsiteX13" fmla="*/ 712625 w 1425436"/>
                <a:gd name="connsiteY13" fmla="*/ 0 h 1544091"/>
                <a:gd name="connsiteX14" fmla="*/ 712625 w 1425436"/>
                <a:gd name="connsiteY14" fmla="*/ 943012 h 1544091"/>
                <a:gd name="connsiteX15" fmla="*/ 978842 w 1425436"/>
                <a:gd name="connsiteY15" fmla="*/ 976685 h 1544091"/>
                <a:gd name="connsiteX16" fmla="*/ 1146087 w 1425436"/>
                <a:gd name="connsiteY16" fmla="*/ 1059470 h 1544091"/>
                <a:gd name="connsiteX17" fmla="*/ 1248593 w 1425436"/>
                <a:gd name="connsiteY17" fmla="*/ 1174440 h 1544091"/>
                <a:gd name="connsiteX18" fmla="*/ 1310356 w 1425436"/>
                <a:gd name="connsiteY18" fmla="*/ 1316385 h 1544091"/>
                <a:gd name="connsiteX19" fmla="*/ 1296590 w 1425436"/>
                <a:gd name="connsiteY19" fmla="*/ 1390241 h 1544091"/>
                <a:gd name="connsiteX20" fmla="*/ 1208595 w 1425436"/>
                <a:gd name="connsiteY20" fmla="*/ 1432285 h 1544091"/>
                <a:gd name="connsiteX21" fmla="*/ 216842 w 1425436"/>
                <a:gd name="connsiteY21" fmla="*/ 1432285 h 1544091"/>
                <a:gd name="connsiteX22" fmla="*/ 128847 w 1425436"/>
                <a:gd name="connsiteY22" fmla="*/ 1390241 h 1544091"/>
                <a:gd name="connsiteX23" fmla="*/ 115081 w 1425436"/>
                <a:gd name="connsiteY23" fmla="*/ 1316385 h 1544091"/>
                <a:gd name="connsiteX24" fmla="*/ 176844 w 1425436"/>
                <a:gd name="connsiteY24" fmla="*/ 1174440 h 1544091"/>
                <a:gd name="connsiteX25" fmla="*/ 279350 w 1425436"/>
                <a:gd name="connsiteY25" fmla="*/ 1059470 h 1544091"/>
                <a:gd name="connsiteX26" fmla="*/ 446595 w 1425436"/>
                <a:gd name="connsiteY26" fmla="*/ 976685 h 1544091"/>
                <a:gd name="connsiteX27" fmla="*/ 712625 w 1425436"/>
                <a:gd name="connsiteY27" fmla="*/ 943012 h 1544091"/>
                <a:gd name="connsiteX28" fmla="*/ 712625 w 1425436"/>
                <a:gd name="connsiteY28" fmla="*/ 831391 h 1544091"/>
                <a:gd name="connsiteX29" fmla="*/ 8296 w 1425436"/>
                <a:gd name="connsiteY29" fmla="*/ 1284387 h 1544091"/>
                <a:gd name="connsiteX30" fmla="*/ 216842 w 1425436"/>
                <a:gd name="connsiteY30" fmla="*/ 1544092 h 1544091"/>
                <a:gd name="connsiteX31" fmla="*/ 1208595 w 1425436"/>
                <a:gd name="connsiteY31" fmla="*/ 1544092 h 1544091"/>
                <a:gd name="connsiteX32" fmla="*/ 1417141 w 1425436"/>
                <a:gd name="connsiteY32" fmla="*/ 1284387 h 1544091"/>
                <a:gd name="connsiteX33" fmla="*/ 712625 w 1425436"/>
                <a:gd name="connsiteY33" fmla="*/ 831391 h 1544091"/>
              </a:gdLst>
              <a:ahLst/>
              <a:cxnLst/>
              <a:rect l="l" t="t" r="r" b="b"/>
              <a:pathLst>
                <a:path w="1425436" h="1544091">
                  <a:moveTo>
                    <a:pt x="712625" y="111621"/>
                  </a:moveTo>
                  <a:cubicBezTo>
                    <a:pt x="784435" y="111621"/>
                    <a:pt x="851780" y="139526"/>
                    <a:pt x="902567" y="190314"/>
                  </a:cubicBezTo>
                  <a:cubicBezTo>
                    <a:pt x="953355" y="241102"/>
                    <a:pt x="981260" y="308446"/>
                    <a:pt x="981260" y="380256"/>
                  </a:cubicBezTo>
                  <a:cubicBezTo>
                    <a:pt x="981260" y="452065"/>
                    <a:pt x="953355" y="519410"/>
                    <a:pt x="902567" y="570198"/>
                  </a:cubicBezTo>
                  <a:cubicBezTo>
                    <a:pt x="851780" y="620985"/>
                    <a:pt x="784435" y="648891"/>
                    <a:pt x="712625" y="648891"/>
                  </a:cubicBezTo>
                  <a:cubicBezTo>
                    <a:pt x="640816" y="648891"/>
                    <a:pt x="573471" y="620985"/>
                    <a:pt x="522684" y="570198"/>
                  </a:cubicBezTo>
                  <a:cubicBezTo>
                    <a:pt x="472082" y="519224"/>
                    <a:pt x="444177" y="451693"/>
                    <a:pt x="444177" y="380070"/>
                  </a:cubicBezTo>
                  <a:cubicBezTo>
                    <a:pt x="444177" y="308446"/>
                    <a:pt x="472082" y="240916"/>
                    <a:pt x="522870" y="190128"/>
                  </a:cubicBezTo>
                  <a:cubicBezTo>
                    <a:pt x="573471" y="139526"/>
                    <a:pt x="641002" y="111621"/>
                    <a:pt x="712625" y="111621"/>
                  </a:cubicBezTo>
                  <a:moveTo>
                    <a:pt x="712625" y="0"/>
                  </a:moveTo>
                  <a:cubicBezTo>
                    <a:pt x="502778" y="0"/>
                    <a:pt x="332556" y="170036"/>
                    <a:pt x="332556" y="380070"/>
                  </a:cubicBezTo>
                  <a:cubicBezTo>
                    <a:pt x="332556" y="589917"/>
                    <a:pt x="502778" y="760140"/>
                    <a:pt x="712625" y="760140"/>
                  </a:cubicBezTo>
                  <a:cubicBezTo>
                    <a:pt x="922473" y="760140"/>
                    <a:pt x="1092695" y="589917"/>
                    <a:pt x="1092695" y="380070"/>
                  </a:cubicBezTo>
                  <a:cubicBezTo>
                    <a:pt x="1092881" y="170036"/>
                    <a:pt x="922659" y="0"/>
                    <a:pt x="712625" y="0"/>
                  </a:cubicBezTo>
                  <a:close/>
                  <a:moveTo>
                    <a:pt x="712625" y="943012"/>
                  </a:moveTo>
                  <a:cubicBezTo>
                    <a:pt x="813643" y="943012"/>
                    <a:pt x="903126" y="954360"/>
                    <a:pt x="978842" y="976685"/>
                  </a:cubicBezTo>
                  <a:cubicBezTo>
                    <a:pt x="1043582" y="995846"/>
                    <a:pt x="1099951" y="1023752"/>
                    <a:pt x="1146087" y="1059470"/>
                  </a:cubicBezTo>
                  <a:cubicBezTo>
                    <a:pt x="1186829" y="1091096"/>
                    <a:pt x="1220315" y="1128675"/>
                    <a:pt x="1248593" y="1174440"/>
                  </a:cubicBezTo>
                  <a:cubicBezTo>
                    <a:pt x="1273708" y="1215368"/>
                    <a:pt x="1293985" y="1261877"/>
                    <a:pt x="1310356" y="1316385"/>
                  </a:cubicBezTo>
                  <a:cubicBezTo>
                    <a:pt x="1320774" y="1350801"/>
                    <a:pt x="1306264" y="1377404"/>
                    <a:pt x="1296590" y="1390241"/>
                  </a:cubicBezTo>
                  <a:cubicBezTo>
                    <a:pt x="1276684" y="1417030"/>
                    <a:pt x="1244686" y="1432285"/>
                    <a:pt x="1208595" y="1432285"/>
                  </a:cubicBezTo>
                  <a:lnTo>
                    <a:pt x="216842" y="1432285"/>
                  </a:lnTo>
                  <a:cubicBezTo>
                    <a:pt x="180937" y="1432285"/>
                    <a:pt x="148753" y="1417030"/>
                    <a:pt x="128847" y="1390241"/>
                  </a:cubicBezTo>
                  <a:cubicBezTo>
                    <a:pt x="119359" y="1377404"/>
                    <a:pt x="104849" y="1350801"/>
                    <a:pt x="115081" y="1316385"/>
                  </a:cubicBezTo>
                  <a:cubicBezTo>
                    <a:pt x="131452" y="1261877"/>
                    <a:pt x="151543" y="1215368"/>
                    <a:pt x="176844" y="1174440"/>
                  </a:cubicBezTo>
                  <a:cubicBezTo>
                    <a:pt x="204936" y="1128675"/>
                    <a:pt x="238422" y="1090910"/>
                    <a:pt x="279350" y="1059470"/>
                  </a:cubicBezTo>
                  <a:cubicBezTo>
                    <a:pt x="325486" y="1023752"/>
                    <a:pt x="381855" y="995846"/>
                    <a:pt x="446595" y="976685"/>
                  </a:cubicBezTo>
                  <a:cubicBezTo>
                    <a:pt x="522125" y="954360"/>
                    <a:pt x="611794" y="943012"/>
                    <a:pt x="712625" y="943012"/>
                  </a:cubicBezTo>
                  <a:moveTo>
                    <a:pt x="712625" y="831391"/>
                  </a:moveTo>
                  <a:cubicBezTo>
                    <a:pt x="244561" y="831391"/>
                    <a:pt x="77501" y="1053331"/>
                    <a:pt x="8296" y="1284387"/>
                  </a:cubicBezTo>
                  <a:cubicBezTo>
                    <a:pt x="-30771" y="1414611"/>
                    <a:pt x="73037" y="1544092"/>
                    <a:pt x="216842" y="1544092"/>
                  </a:cubicBezTo>
                  <a:lnTo>
                    <a:pt x="1208595" y="1544092"/>
                  </a:lnTo>
                  <a:cubicBezTo>
                    <a:pt x="1352400" y="1544092"/>
                    <a:pt x="1456208" y="1414611"/>
                    <a:pt x="1417141" y="1284387"/>
                  </a:cubicBezTo>
                  <a:cubicBezTo>
                    <a:pt x="1347750" y="1053331"/>
                    <a:pt x="1180690" y="831391"/>
                    <a:pt x="712625" y="831391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</p:grpSp>
      <p:sp>
        <p:nvSpPr>
          <p:cNvPr id="17" name="标题 1"/>
          <p:cNvSpPr txBox="1"/>
          <p:nvPr/>
        </p:nvSpPr>
        <p:spPr>
          <a:xfrm flipH="1">
            <a:off x="3710862" y="1831705"/>
            <a:ext cx="1672266" cy="549270"/>
          </a:xfrm>
          <a:custGeom>
            <a:avLst/>
            <a:gdLst>
              <a:gd name="connsiteX0" fmla="*/ 64839 w 1108502"/>
              <a:gd name="connsiteY0" fmla="*/ 32419 h 364097"/>
              <a:gd name="connsiteX1" fmla="*/ 32420 w 1108502"/>
              <a:gd name="connsiteY1" fmla="*/ 64839 h 364097"/>
              <a:gd name="connsiteX2" fmla="*/ 0 w 1108502"/>
              <a:gd name="connsiteY2" fmla="*/ 32419 h 364097"/>
              <a:gd name="connsiteX3" fmla="*/ 32420 w 1108502"/>
              <a:gd name="connsiteY3" fmla="*/ 0 h 364097"/>
              <a:gd name="connsiteX4" fmla="*/ 64839 w 1108502"/>
              <a:gd name="connsiteY4" fmla="*/ 32419 h 364097"/>
              <a:gd name="connsiteX5" fmla="*/ 180802 w 1108502"/>
              <a:gd name="connsiteY5" fmla="*/ 1247 h 364097"/>
              <a:gd name="connsiteX6" fmla="*/ 148382 w 1108502"/>
              <a:gd name="connsiteY6" fmla="*/ 33666 h 364097"/>
              <a:gd name="connsiteX7" fmla="*/ 180802 w 1108502"/>
              <a:gd name="connsiteY7" fmla="*/ 66086 h 364097"/>
              <a:gd name="connsiteX8" fmla="*/ 213222 w 1108502"/>
              <a:gd name="connsiteY8" fmla="*/ 33666 h 364097"/>
              <a:gd name="connsiteX9" fmla="*/ 180802 w 1108502"/>
              <a:gd name="connsiteY9" fmla="*/ 1247 h 364097"/>
              <a:gd name="connsiteX10" fmla="*/ 64839 w 1108502"/>
              <a:gd name="connsiteY10" fmla="*/ 182048 h 364097"/>
              <a:gd name="connsiteX11" fmla="*/ 32420 w 1108502"/>
              <a:gd name="connsiteY11" fmla="*/ 149629 h 364097"/>
              <a:gd name="connsiteX12" fmla="*/ 0 w 1108502"/>
              <a:gd name="connsiteY12" fmla="*/ 182048 h 364097"/>
              <a:gd name="connsiteX13" fmla="*/ 32420 w 1108502"/>
              <a:gd name="connsiteY13" fmla="*/ 214468 h 364097"/>
              <a:gd name="connsiteX14" fmla="*/ 64839 w 1108502"/>
              <a:gd name="connsiteY14" fmla="*/ 182048 h 364097"/>
              <a:gd name="connsiteX15" fmla="*/ 330431 w 1108502"/>
              <a:gd name="connsiteY15" fmla="*/ 1247 h 364097"/>
              <a:gd name="connsiteX16" fmla="*/ 298011 w 1108502"/>
              <a:gd name="connsiteY16" fmla="*/ 33666 h 364097"/>
              <a:gd name="connsiteX17" fmla="*/ 330431 w 1108502"/>
              <a:gd name="connsiteY17" fmla="*/ 66086 h 364097"/>
              <a:gd name="connsiteX18" fmla="*/ 362851 w 1108502"/>
              <a:gd name="connsiteY18" fmla="*/ 33666 h 364097"/>
              <a:gd name="connsiteX19" fmla="*/ 330431 w 1108502"/>
              <a:gd name="connsiteY19" fmla="*/ 1247 h 364097"/>
              <a:gd name="connsiteX20" fmla="*/ 480060 w 1108502"/>
              <a:gd name="connsiteY20" fmla="*/ 1247 h 364097"/>
              <a:gd name="connsiteX21" fmla="*/ 447640 w 1108502"/>
              <a:gd name="connsiteY21" fmla="*/ 33666 h 364097"/>
              <a:gd name="connsiteX22" fmla="*/ 480060 w 1108502"/>
              <a:gd name="connsiteY22" fmla="*/ 66086 h 364097"/>
              <a:gd name="connsiteX23" fmla="*/ 512480 w 1108502"/>
              <a:gd name="connsiteY23" fmla="*/ 33666 h 364097"/>
              <a:gd name="connsiteX24" fmla="*/ 480060 w 1108502"/>
              <a:gd name="connsiteY24" fmla="*/ 1247 h 364097"/>
              <a:gd name="connsiteX25" fmla="*/ 628442 w 1108502"/>
              <a:gd name="connsiteY25" fmla="*/ 1247 h 364097"/>
              <a:gd name="connsiteX26" fmla="*/ 596022 w 1108502"/>
              <a:gd name="connsiteY26" fmla="*/ 33666 h 364097"/>
              <a:gd name="connsiteX27" fmla="*/ 628442 w 1108502"/>
              <a:gd name="connsiteY27" fmla="*/ 66086 h 364097"/>
              <a:gd name="connsiteX28" fmla="*/ 660862 w 1108502"/>
              <a:gd name="connsiteY28" fmla="*/ 33666 h 364097"/>
              <a:gd name="connsiteX29" fmla="*/ 628442 w 1108502"/>
              <a:gd name="connsiteY29" fmla="*/ 1247 h 364097"/>
              <a:gd name="connsiteX30" fmla="*/ 778071 w 1108502"/>
              <a:gd name="connsiteY30" fmla="*/ 1247 h 364097"/>
              <a:gd name="connsiteX31" fmla="*/ 745652 w 1108502"/>
              <a:gd name="connsiteY31" fmla="*/ 33666 h 364097"/>
              <a:gd name="connsiteX32" fmla="*/ 778071 w 1108502"/>
              <a:gd name="connsiteY32" fmla="*/ 66086 h 364097"/>
              <a:gd name="connsiteX33" fmla="*/ 810491 w 1108502"/>
              <a:gd name="connsiteY33" fmla="*/ 33666 h 364097"/>
              <a:gd name="connsiteX34" fmla="*/ 778071 w 1108502"/>
              <a:gd name="connsiteY34" fmla="*/ 1247 h 364097"/>
              <a:gd name="connsiteX35" fmla="*/ 926453 w 1108502"/>
              <a:gd name="connsiteY35" fmla="*/ 1247 h 364097"/>
              <a:gd name="connsiteX36" fmla="*/ 894034 w 1108502"/>
              <a:gd name="connsiteY36" fmla="*/ 33666 h 364097"/>
              <a:gd name="connsiteX37" fmla="*/ 926453 w 1108502"/>
              <a:gd name="connsiteY37" fmla="*/ 66086 h 364097"/>
              <a:gd name="connsiteX38" fmla="*/ 958873 w 1108502"/>
              <a:gd name="connsiteY38" fmla="*/ 33666 h 364097"/>
              <a:gd name="connsiteX39" fmla="*/ 926453 w 1108502"/>
              <a:gd name="connsiteY39" fmla="*/ 1247 h 364097"/>
              <a:gd name="connsiteX40" fmla="*/ 1076082 w 1108502"/>
              <a:gd name="connsiteY40" fmla="*/ 1247 h 364097"/>
              <a:gd name="connsiteX41" fmla="*/ 1043663 w 1108502"/>
              <a:gd name="connsiteY41" fmla="*/ 33666 h 364097"/>
              <a:gd name="connsiteX42" fmla="*/ 1076082 w 1108502"/>
              <a:gd name="connsiteY42" fmla="*/ 66086 h 364097"/>
              <a:gd name="connsiteX43" fmla="*/ 1108503 w 1108502"/>
              <a:gd name="connsiteY43" fmla="*/ 33666 h 364097"/>
              <a:gd name="connsiteX44" fmla="*/ 1076082 w 1108502"/>
              <a:gd name="connsiteY44" fmla="*/ 1247 h 364097"/>
              <a:gd name="connsiteX45" fmla="*/ 180802 w 1108502"/>
              <a:gd name="connsiteY45" fmla="*/ 149629 h 364097"/>
              <a:gd name="connsiteX46" fmla="*/ 148382 w 1108502"/>
              <a:gd name="connsiteY46" fmla="*/ 182048 h 364097"/>
              <a:gd name="connsiteX47" fmla="*/ 180802 w 1108502"/>
              <a:gd name="connsiteY47" fmla="*/ 214468 h 364097"/>
              <a:gd name="connsiteX48" fmla="*/ 213222 w 1108502"/>
              <a:gd name="connsiteY48" fmla="*/ 182048 h 364097"/>
              <a:gd name="connsiteX49" fmla="*/ 180802 w 1108502"/>
              <a:gd name="connsiteY49" fmla="*/ 149629 h 364097"/>
              <a:gd name="connsiteX50" fmla="*/ 330431 w 1108502"/>
              <a:gd name="connsiteY50" fmla="*/ 149629 h 364097"/>
              <a:gd name="connsiteX51" fmla="*/ 298011 w 1108502"/>
              <a:gd name="connsiteY51" fmla="*/ 182048 h 364097"/>
              <a:gd name="connsiteX52" fmla="*/ 330431 w 1108502"/>
              <a:gd name="connsiteY52" fmla="*/ 214468 h 364097"/>
              <a:gd name="connsiteX53" fmla="*/ 362851 w 1108502"/>
              <a:gd name="connsiteY53" fmla="*/ 182048 h 364097"/>
              <a:gd name="connsiteX54" fmla="*/ 330431 w 1108502"/>
              <a:gd name="connsiteY54" fmla="*/ 149629 h 364097"/>
              <a:gd name="connsiteX55" fmla="*/ 480060 w 1108502"/>
              <a:gd name="connsiteY55" fmla="*/ 149629 h 364097"/>
              <a:gd name="connsiteX56" fmla="*/ 447640 w 1108502"/>
              <a:gd name="connsiteY56" fmla="*/ 182048 h 364097"/>
              <a:gd name="connsiteX57" fmla="*/ 480060 w 1108502"/>
              <a:gd name="connsiteY57" fmla="*/ 214468 h 364097"/>
              <a:gd name="connsiteX58" fmla="*/ 512480 w 1108502"/>
              <a:gd name="connsiteY58" fmla="*/ 182048 h 364097"/>
              <a:gd name="connsiteX59" fmla="*/ 480060 w 1108502"/>
              <a:gd name="connsiteY59" fmla="*/ 149629 h 364097"/>
              <a:gd name="connsiteX60" fmla="*/ 628442 w 1108502"/>
              <a:gd name="connsiteY60" fmla="*/ 149629 h 364097"/>
              <a:gd name="connsiteX61" fmla="*/ 596022 w 1108502"/>
              <a:gd name="connsiteY61" fmla="*/ 182048 h 364097"/>
              <a:gd name="connsiteX62" fmla="*/ 628442 w 1108502"/>
              <a:gd name="connsiteY62" fmla="*/ 214468 h 364097"/>
              <a:gd name="connsiteX63" fmla="*/ 660862 w 1108502"/>
              <a:gd name="connsiteY63" fmla="*/ 182048 h 364097"/>
              <a:gd name="connsiteX64" fmla="*/ 628442 w 1108502"/>
              <a:gd name="connsiteY64" fmla="*/ 149629 h 364097"/>
              <a:gd name="connsiteX65" fmla="*/ 778071 w 1108502"/>
              <a:gd name="connsiteY65" fmla="*/ 149629 h 364097"/>
              <a:gd name="connsiteX66" fmla="*/ 745652 w 1108502"/>
              <a:gd name="connsiteY66" fmla="*/ 182048 h 364097"/>
              <a:gd name="connsiteX67" fmla="*/ 778071 w 1108502"/>
              <a:gd name="connsiteY67" fmla="*/ 214468 h 364097"/>
              <a:gd name="connsiteX68" fmla="*/ 810491 w 1108502"/>
              <a:gd name="connsiteY68" fmla="*/ 182048 h 364097"/>
              <a:gd name="connsiteX69" fmla="*/ 778071 w 1108502"/>
              <a:gd name="connsiteY69" fmla="*/ 149629 h 364097"/>
              <a:gd name="connsiteX70" fmla="*/ 926453 w 1108502"/>
              <a:gd name="connsiteY70" fmla="*/ 149629 h 364097"/>
              <a:gd name="connsiteX71" fmla="*/ 894034 w 1108502"/>
              <a:gd name="connsiteY71" fmla="*/ 182048 h 364097"/>
              <a:gd name="connsiteX72" fmla="*/ 926453 w 1108502"/>
              <a:gd name="connsiteY72" fmla="*/ 214468 h 364097"/>
              <a:gd name="connsiteX73" fmla="*/ 958873 w 1108502"/>
              <a:gd name="connsiteY73" fmla="*/ 182048 h 364097"/>
              <a:gd name="connsiteX74" fmla="*/ 926453 w 1108502"/>
              <a:gd name="connsiteY74" fmla="*/ 149629 h 364097"/>
              <a:gd name="connsiteX75" fmla="*/ 1076082 w 1108502"/>
              <a:gd name="connsiteY75" fmla="*/ 149629 h 364097"/>
              <a:gd name="connsiteX76" fmla="*/ 1043663 w 1108502"/>
              <a:gd name="connsiteY76" fmla="*/ 182048 h 364097"/>
              <a:gd name="connsiteX77" fmla="*/ 1076082 w 1108502"/>
              <a:gd name="connsiteY77" fmla="*/ 214468 h 364097"/>
              <a:gd name="connsiteX78" fmla="*/ 1108503 w 1108502"/>
              <a:gd name="connsiteY78" fmla="*/ 182048 h 364097"/>
              <a:gd name="connsiteX79" fmla="*/ 1076082 w 1108502"/>
              <a:gd name="connsiteY79" fmla="*/ 149629 h 364097"/>
              <a:gd name="connsiteX80" fmla="*/ 32420 w 1108502"/>
              <a:gd name="connsiteY80" fmla="*/ 299258 h 364097"/>
              <a:gd name="connsiteX81" fmla="*/ 0 w 1108502"/>
              <a:gd name="connsiteY81" fmla="*/ 331678 h 364097"/>
              <a:gd name="connsiteX82" fmla="*/ 32420 w 1108502"/>
              <a:gd name="connsiteY82" fmla="*/ 364097 h 364097"/>
              <a:gd name="connsiteX83" fmla="*/ 64839 w 1108502"/>
              <a:gd name="connsiteY83" fmla="*/ 331678 h 364097"/>
              <a:gd name="connsiteX84" fmla="*/ 32420 w 1108502"/>
              <a:gd name="connsiteY84" fmla="*/ 299258 h 364097"/>
              <a:gd name="connsiteX85" fmla="*/ 180802 w 1108502"/>
              <a:gd name="connsiteY85" fmla="*/ 299258 h 364097"/>
              <a:gd name="connsiteX86" fmla="*/ 148382 w 1108502"/>
              <a:gd name="connsiteY86" fmla="*/ 331678 h 364097"/>
              <a:gd name="connsiteX87" fmla="*/ 180802 w 1108502"/>
              <a:gd name="connsiteY87" fmla="*/ 364097 h 364097"/>
              <a:gd name="connsiteX88" fmla="*/ 213222 w 1108502"/>
              <a:gd name="connsiteY88" fmla="*/ 331678 h 364097"/>
              <a:gd name="connsiteX89" fmla="*/ 180802 w 1108502"/>
              <a:gd name="connsiteY89" fmla="*/ 299258 h 364097"/>
              <a:gd name="connsiteX90" fmla="*/ 330431 w 1108502"/>
              <a:gd name="connsiteY90" fmla="*/ 299258 h 364097"/>
              <a:gd name="connsiteX91" fmla="*/ 298011 w 1108502"/>
              <a:gd name="connsiteY91" fmla="*/ 331678 h 364097"/>
              <a:gd name="connsiteX92" fmla="*/ 330431 w 1108502"/>
              <a:gd name="connsiteY92" fmla="*/ 364097 h 364097"/>
              <a:gd name="connsiteX93" fmla="*/ 362851 w 1108502"/>
              <a:gd name="connsiteY93" fmla="*/ 331678 h 364097"/>
              <a:gd name="connsiteX94" fmla="*/ 330431 w 1108502"/>
              <a:gd name="connsiteY94" fmla="*/ 299258 h 364097"/>
              <a:gd name="connsiteX95" fmla="*/ 480060 w 1108502"/>
              <a:gd name="connsiteY95" fmla="*/ 299258 h 364097"/>
              <a:gd name="connsiteX96" fmla="*/ 447640 w 1108502"/>
              <a:gd name="connsiteY96" fmla="*/ 331678 h 364097"/>
              <a:gd name="connsiteX97" fmla="*/ 480060 w 1108502"/>
              <a:gd name="connsiteY97" fmla="*/ 364097 h 364097"/>
              <a:gd name="connsiteX98" fmla="*/ 512480 w 1108502"/>
              <a:gd name="connsiteY98" fmla="*/ 331678 h 364097"/>
              <a:gd name="connsiteX99" fmla="*/ 480060 w 1108502"/>
              <a:gd name="connsiteY99" fmla="*/ 299258 h 364097"/>
              <a:gd name="connsiteX100" fmla="*/ 628442 w 1108502"/>
              <a:gd name="connsiteY100" fmla="*/ 299258 h 364097"/>
              <a:gd name="connsiteX101" fmla="*/ 596022 w 1108502"/>
              <a:gd name="connsiteY101" fmla="*/ 331678 h 364097"/>
              <a:gd name="connsiteX102" fmla="*/ 628442 w 1108502"/>
              <a:gd name="connsiteY102" fmla="*/ 364097 h 364097"/>
              <a:gd name="connsiteX103" fmla="*/ 660862 w 1108502"/>
              <a:gd name="connsiteY103" fmla="*/ 331678 h 364097"/>
              <a:gd name="connsiteX104" fmla="*/ 628442 w 1108502"/>
              <a:gd name="connsiteY104" fmla="*/ 299258 h 364097"/>
              <a:gd name="connsiteX105" fmla="*/ 778071 w 1108502"/>
              <a:gd name="connsiteY105" fmla="*/ 299258 h 364097"/>
              <a:gd name="connsiteX106" fmla="*/ 745652 w 1108502"/>
              <a:gd name="connsiteY106" fmla="*/ 331678 h 364097"/>
              <a:gd name="connsiteX107" fmla="*/ 778071 w 1108502"/>
              <a:gd name="connsiteY107" fmla="*/ 364097 h 364097"/>
              <a:gd name="connsiteX108" fmla="*/ 810491 w 1108502"/>
              <a:gd name="connsiteY108" fmla="*/ 331678 h 364097"/>
              <a:gd name="connsiteX109" fmla="*/ 778071 w 1108502"/>
              <a:gd name="connsiteY109" fmla="*/ 299258 h 364097"/>
              <a:gd name="connsiteX110" fmla="*/ 926453 w 1108502"/>
              <a:gd name="connsiteY110" fmla="*/ 299258 h 364097"/>
              <a:gd name="connsiteX111" fmla="*/ 894034 w 1108502"/>
              <a:gd name="connsiteY111" fmla="*/ 331678 h 364097"/>
              <a:gd name="connsiteX112" fmla="*/ 926453 w 1108502"/>
              <a:gd name="connsiteY112" fmla="*/ 364097 h 364097"/>
              <a:gd name="connsiteX113" fmla="*/ 958873 w 1108502"/>
              <a:gd name="connsiteY113" fmla="*/ 331678 h 364097"/>
              <a:gd name="connsiteX114" fmla="*/ 926453 w 1108502"/>
              <a:gd name="connsiteY114" fmla="*/ 299258 h 364097"/>
              <a:gd name="connsiteX115" fmla="*/ 1076082 w 1108502"/>
              <a:gd name="connsiteY115" fmla="*/ 299258 h 364097"/>
              <a:gd name="connsiteX116" fmla="*/ 1043663 w 1108502"/>
              <a:gd name="connsiteY116" fmla="*/ 331678 h 364097"/>
              <a:gd name="connsiteX117" fmla="*/ 1076082 w 1108502"/>
              <a:gd name="connsiteY117" fmla="*/ 364097 h 364097"/>
              <a:gd name="connsiteX118" fmla="*/ 1108503 w 1108502"/>
              <a:gd name="connsiteY118" fmla="*/ 331678 h 364097"/>
              <a:gd name="connsiteX119" fmla="*/ 1076082 w 1108502"/>
              <a:gd name="connsiteY119" fmla="*/ 299258 h 364097"/>
            </a:gdLst>
            <a:ahLst/>
            <a:cxnLst/>
            <a:rect l="l" t="t" r="r" b="b"/>
            <a:pathLst>
              <a:path w="1108502" h="364097">
                <a:moveTo>
                  <a:pt x="64839" y="32419"/>
                </a:moveTo>
                <a:cubicBezTo>
                  <a:pt x="64839" y="49876"/>
                  <a:pt x="49876" y="64839"/>
                  <a:pt x="32420" y="64839"/>
                </a:cubicBezTo>
                <a:cubicBezTo>
                  <a:pt x="14963" y="64839"/>
                  <a:pt x="0" y="49876"/>
                  <a:pt x="0" y="32419"/>
                </a:cubicBezTo>
                <a:cubicBezTo>
                  <a:pt x="0" y="14963"/>
                  <a:pt x="14963" y="0"/>
                  <a:pt x="32420" y="0"/>
                </a:cubicBezTo>
                <a:cubicBezTo>
                  <a:pt x="49876" y="1247"/>
                  <a:pt x="64839" y="14963"/>
                  <a:pt x="64839" y="32419"/>
                </a:cubicBezTo>
                <a:close/>
                <a:moveTo>
                  <a:pt x="180802" y="1247"/>
                </a:moveTo>
                <a:cubicBezTo>
                  <a:pt x="163345" y="1247"/>
                  <a:pt x="148382" y="16210"/>
                  <a:pt x="148382" y="33666"/>
                </a:cubicBezTo>
                <a:cubicBezTo>
                  <a:pt x="148382" y="51123"/>
                  <a:pt x="163345" y="66086"/>
                  <a:pt x="180802" y="66086"/>
                </a:cubicBezTo>
                <a:cubicBezTo>
                  <a:pt x="198258" y="66086"/>
                  <a:pt x="213222" y="51123"/>
                  <a:pt x="213222" y="33666"/>
                </a:cubicBezTo>
                <a:cubicBezTo>
                  <a:pt x="213222" y="14963"/>
                  <a:pt x="199505" y="1247"/>
                  <a:pt x="180802" y="1247"/>
                </a:cubicBezTo>
                <a:close/>
                <a:moveTo>
                  <a:pt x="64839" y="182048"/>
                </a:moveTo>
                <a:cubicBezTo>
                  <a:pt x="64839" y="164592"/>
                  <a:pt x="49876" y="149629"/>
                  <a:pt x="32420" y="149629"/>
                </a:cubicBezTo>
                <a:cubicBezTo>
                  <a:pt x="14963" y="149629"/>
                  <a:pt x="0" y="164592"/>
                  <a:pt x="0" y="182048"/>
                </a:cubicBezTo>
                <a:cubicBezTo>
                  <a:pt x="0" y="199505"/>
                  <a:pt x="14963" y="214468"/>
                  <a:pt x="32420" y="214468"/>
                </a:cubicBezTo>
                <a:cubicBezTo>
                  <a:pt x="49876" y="214468"/>
                  <a:pt x="64839" y="199505"/>
                  <a:pt x="64839" y="182048"/>
                </a:cubicBezTo>
                <a:close/>
                <a:moveTo>
                  <a:pt x="330431" y="1247"/>
                </a:moveTo>
                <a:cubicBezTo>
                  <a:pt x="312974" y="1247"/>
                  <a:pt x="298011" y="16210"/>
                  <a:pt x="298011" y="33666"/>
                </a:cubicBezTo>
                <a:cubicBezTo>
                  <a:pt x="298011" y="51123"/>
                  <a:pt x="312974" y="66086"/>
                  <a:pt x="330431" y="66086"/>
                </a:cubicBezTo>
                <a:cubicBezTo>
                  <a:pt x="347888" y="66086"/>
                  <a:pt x="362851" y="51123"/>
                  <a:pt x="362851" y="33666"/>
                </a:cubicBezTo>
                <a:cubicBezTo>
                  <a:pt x="362851" y="14963"/>
                  <a:pt x="347888" y="1247"/>
                  <a:pt x="330431" y="1247"/>
                </a:cubicBezTo>
                <a:close/>
                <a:moveTo>
                  <a:pt x="480060" y="1247"/>
                </a:moveTo>
                <a:cubicBezTo>
                  <a:pt x="462603" y="1247"/>
                  <a:pt x="447640" y="16210"/>
                  <a:pt x="447640" y="33666"/>
                </a:cubicBezTo>
                <a:cubicBezTo>
                  <a:pt x="447640" y="51123"/>
                  <a:pt x="462603" y="66086"/>
                  <a:pt x="480060" y="66086"/>
                </a:cubicBezTo>
                <a:cubicBezTo>
                  <a:pt x="497517" y="66086"/>
                  <a:pt x="512480" y="51123"/>
                  <a:pt x="512480" y="33666"/>
                </a:cubicBezTo>
                <a:cubicBezTo>
                  <a:pt x="511233" y="14963"/>
                  <a:pt x="497517" y="1247"/>
                  <a:pt x="480060" y="1247"/>
                </a:cubicBezTo>
                <a:close/>
                <a:moveTo>
                  <a:pt x="628442" y="1247"/>
                </a:moveTo>
                <a:cubicBezTo>
                  <a:pt x="610985" y="1247"/>
                  <a:pt x="596022" y="16210"/>
                  <a:pt x="596022" y="33666"/>
                </a:cubicBezTo>
                <a:cubicBezTo>
                  <a:pt x="596022" y="51123"/>
                  <a:pt x="610985" y="66086"/>
                  <a:pt x="628442" y="66086"/>
                </a:cubicBezTo>
                <a:cubicBezTo>
                  <a:pt x="645899" y="66086"/>
                  <a:pt x="660862" y="51123"/>
                  <a:pt x="660862" y="33666"/>
                </a:cubicBezTo>
                <a:cubicBezTo>
                  <a:pt x="660862" y="14963"/>
                  <a:pt x="645899" y="1247"/>
                  <a:pt x="628442" y="1247"/>
                </a:cubicBezTo>
                <a:close/>
                <a:moveTo>
                  <a:pt x="778071" y="1247"/>
                </a:moveTo>
                <a:cubicBezTo>
                  <a:pt x="760615" y="1247"/>
                  <a:pt x="745652" y="16210"/>
                  <a:pt x="745652" y="33666"/>
                </a:cubicBezTo>
                <a:cubicBezTo>
                  <a:pt x="745652" y="51123"/>
                  <a:pt x="760615" y="66086"/>
                  <a:pt x="778071" y="66086"/>
                </a:cubicBezTo>
                <a:cubicBezTo>
                  <a:pt x="795528" y="66086"/>
                  <a:pt x="810491" y="51123"/>
                  <a:pt x="810491" y="33666"/>
                </a:cubicBezTo>
                <a:cubicBezTo>
                  <a:pt x="809244" y="14963"/>
                  <a:pt x="795528" y="1247"/>
                  <a:pt x="778071" y="1247"/>
                </a:cubicBezTo>
                <a:close/>
                <a:moveTo>
                  <a:pt x="926453" y="1247"/>
                </a:moveTo>
                <a:cubicBezTo>
                  <a:pt x="908997" y="1247"/>
                  <a:pt x="894034" y="16210"/>
                  <a:pt x="894034" y="33666"/>
                </a:cubicBezTo>
                <a:cubicBezTo>
                  <a:pt x="894034" y="51123"/>
                  <a:pt x="908997" y="66086"/>
                  <a:pt x="926453" y="66086"/>
                </a:cubicBezTo>
                <a:cubicBezTo>
                  <a:pt x="943910" y="66086"/>
                  <a:pt x="958873" y="51123"/>
                  <a:pt x="958873" y="33666"/>
                </a:cubicBezTo>
                <a:cubicBezTo>
                  <a:pt x="958873" y="14963"/>
                  <a:pt x="943910" y="1247"/>
                  <a:pt x="926453" y="1247"/>
                </a:cubicBezTo>
                <a:close/>
                <a:moveTo>
                  <a:pt x="1076082" y="1247"/>
                </a:moveTo>
                <a:cubicBezTo>
                  <a:pt x="1058626" y="1247"/>
                  <a:pt x="1043663" y="16210"/>
                  <a:pt x="1043663" y="33666"/>
                </a:cubicBezTo>
                <a:cubicBezTo>
                  <a:pt x="1043663" y="51123"/>
                  <a:pt x="1058626" y="66086"/>
                  <a:pt x="1076082" y="66086"/>
                </a:cubicBezTo>
                <a:cubicBezTo>
                  <a:pt x="1093539" y="66086"/>
                  <a:pt x="1108503" y="51123"/>
                  <a:pt x="1108503" y="33666"/>
                </a:cubicBezTo>
                <a:cubicBezTo>
                  <a:pt x="1107255" y="14963"/>
                  <a:pt x="1093539" y="1247"/>
                  <a:pt x="1076082" y="1247"/>
                </a:cubicBezTo>
                <a:close/>
                <a:moveTo>
                  <a:pt x="180802" y="149629"/>
                </a:moveTo>
                <a:cubicBezTo>
                  <a:pt x="163345" y="149629"/>
                  <a:pt x="148382" y="164592"/>
                  <a:pt x="148382" y="182048"/>
                </a:cubicBezTo>
                <a:cubicBezTo>
                  <a:pt x="148382" y="199505"/>
                  <a:pt x="163345" y="214468"/>
                  <a:pt x="180802" y="214468"/>
                </a:cubicBezTo>
                <a:cubicBezTo>
                  <a:pt x="198258" y="214468"/>
                  <a:pt x="213222" y="199505"/>
                  <a:pt x="213222" y="182048"/>
                </a:cubicBezTo>
                <a:cubicBezTo>
                  <a:pt x="213222" y="164592"/>
                  <a:pt x="199505" y="149629"/>
                  <a:pt x="180802" y="149629"/>
                </a:cubicBezTo>
                <a:close/>
                <a:moveTo>
                  <a:pt x="330431" y="149629"/>
                </a:moveTo>
                <a:cubicBezTo>
                  <a:pt x="312974" y="149629"/>
                  <a:pt x="298011" y="164592"/>
                  <a:pt x="298011" y="182048"/>
                </a:cubicBezTo>
                <a:cubicBezTo>
                  <a:pt x="298011" y="199505"/>
                  <a:pt x="312974" y="214468"/>
                  <a:pt x="330431" y="214468"/>
                </a:cubicBezTo>
                <a:cubicBezTo>
                  <a:pt x="347888" y="214468"/>
                  <a:pt x="362851" y="199505"/>
                  <a:pt x="362851" y="182048"/>
                </a:cubicBezTo>
                <a:cubicBezTo>
                  <a:pt x="362851" y="164592"/>
                  <a:pt x="347888" y="149629"/>
                  <a:pt x="330431" y="149629"/>
                </a:cubicBezTo>
                <a:close/>
                <a:moveTo>
                  <a:pt x="480060" y="149629"/>
                </a:moveTo>
                <a:cubicBezTo>
                  <a:pt x="462603" y="149629"/>
                  <a:pt x="447640" y="164592"/>
                  <a:pt x="447640" y="182048"/>
                </a:cubicBezTo>
                <a:cubicBezTo>
                  <a:pt x="447640" y="199505"/>
                  <a:pt x="462603" y="214468"/>
                  <a:pt x="480060" y="214468"/>
                </a:cubicBezTo>
                <a:cubicBezTo>
                  <a:pt x="497517" y="214468"/>
                  <a:pt x="512480" y="199505"/>
                  <a:pt x="512480" y="182048"/>
                </a:cubicBezTo>
                <a:cubicBezTo>
                  <a:pt x="512480" y="164592"/>
                  <a:pt x="497517" y="149629"/>
                  <a:pt x="480060" y="149629"/>
                </a:cubicBezTo>
                <a:close/>
                <a:moveTo>
                  <a:pt x="628442" y="149629"/>
                </a:moveTo>
                <a:cubicBezTo>
                  <a:pt x="610985" y="149629"/>
                  <a:pt x="596022" y="164592"/>
                  <a:pt x="596022" y="182048"/>
                </a:cubicBezTo>
                <a:cubicBezTo>
                  <a:pt x="596022" y="199505"/>
                  <a:pt x="610985" y="214468"/>
                  <a:pt x="628442" y="214468"/>
                </a:cubicBezTo>
                <a:cubicBezTo>
                  <a:pt x="645899" y="214468"/>
                  <a:pt x="660862" y="199505"/>
                  <a:pt x="660862" y="182048"/>
                </a:cubicBezTo>
                <a:cubicBezTo>
                  <a:pt x="660862" y="164592"/>
                  <a:pt x="645899" y="149629"/>
                  <a:pt x="628442" y="149629"/>
                </a:cubicBezTo>
                <a:close/>
                <a:moveTo>
                  <a:pt x="778071" y="149629"/>
                </a:moveTo>
                <a:cubicBezTo>
                  <a:pt x="760615" y="149629"/>
                  <a:pt x="745652" y="164592"/>
                  <a:pt x="745652" y="182048"/>
                </a:cubicBezTo>
                <a:cubicBezTo>
                  <a:pt x="745652" y="199505"/>
                  <a:pt x="760615" y="214468"/>
                  <a:pt x="778071" y="214468"/>
                </a:cubicBezTo>
                <a:cubicBezTo>
                  <a:pt x="795528" y="214468"/>
                  <a:pt x="810491" y="199505"/>
                  <a:pt x="810491" y="182048"/>
                </a:cubicBezTo>
                <a:cubicBezTo>
                  <a:pt x="810491" y="164592"/>
                  <a:pt x="795528" y="149629"/>
                  <a:pt x="778071" y="149629"/>
                </a:cubicBezTo>
                <a:close/>
                <a:moveTo>
                  <a:pt x="926453" y="149629"/>
                </a:moveTo>
                <a:cubicBezTo>
                  <a:pt x="908997" y="149629"/>
                  <a:pt x="894034" y="164592"/>
                  <a:pt x="894034" y="182048"/>
                </a:cubicBezTo>
                <a:cubicBezTo>
                  <a:pt x="894034" y="199505"/>
                  <a:pt x="908997" y="214468"/>
                  <a:pt x="926453" y="214468"/>
                </a:cubicBezTo>
                <a:cubicBezTo>
                  <a:pt x="943910" y="214468"/>
                  <a:pt x="958873" y="199505"/>
                  <a:pt x="958873" y="182048"/>
                </a:cubicBezTo>
                <a:cubicBezTo>
                  <a:pt x="958873" y="164592"/>
                  <a:pt x="943910" y="149629"/>
                  <a:pt x="926453" y="149629"/>
                </a:cubicBezTo>
                <a:close/>
                <a:moveTo>
                  <a:pt x="1076082" y="149629"/>
                </a:moveTo>
                <a:cubicBezTo>
                  <a:pt x="1058626" y="149629"/>
                  <a:pt x="1043663" y="164592"/>
                  <a:pt x="1043663" y="182048"/>
                </a:cubicBezTo>
                <a:cubicBezTo>
                  <a:pt x="1043663" y="199505"/>
                  <a:pt x="1058626" y="214468"/>
                  <a:pt x="1076082" y="214468"/>
                </a:cubicBezTo>
                <a:cubicBezTo>
                  <a:pt x="1093539" y="214468"/>
                  <a:pt x="1108503" y="199505"/>
                  <a:pt x="1108503" y="182048"/>
                </a:cubicBezTo>
                <a:cubicBezTo>
                  <a:pt x="1108503" y="164592"/>
                  <a:pt x="1093539" y="149629"/>
                  <a:pt x="1076082" y="149629"/>
                </a:cubicBezTo>
                <a:close/>
                <a:moveTo>
                  <a:pt x="32420" y="299258"/>
                </a:moveTo>
                <a:cubicBezTo>
                  <a:pt x="14963" y="299258"/>
                  <a:pt x="0" y="314221"/>
                  <a:pt x="0" y="331678"/>
                </a:cubicBezTo>
                <a:cubicBezTo>
                  <a:pt x="0" y="349135"/>
                  <a:pt x="14963" y="364097"/>
                  <a:pt x="32420" y="364097"/>
                </a:cubicBezTo>
                <a:cubicBezTo>
                  <a:pt x="49876" y="364097"/>
                  <a:pt x="64839" y="349135"/>
                  <a:pt x="64839" y="331678"/>
                </a:cubicBezTo>
                <a:cubicBezTo>
                  <a:pt x="64839" y="314221"/>
                  <a:pt x="49876" y="299258"/>
                  <a:pt x="32420" y="299258"/>
                </a:cubicBezTo>
                <a:close/>
                <a:moveTo>
                  <a:pt x="180802" y="299258"/>
                </a:moveTo>
                <a:cubicBezTo>
                  <a:pt x="163345" y="299258"/>
                  <a:pt x="148382" y="314221"/>
                  <a:pt x="148382" y="331678"/>
                </a:cubicBezTo>
                <a:cubicBezTo>
                  <a:pt x="148382" y="349135"/>
                  <a:pt x="163345" y="364097"/>
                  <a:pt x="180802" y="364097"/>
                </a:cubicBezTo>
                <a:cubicBezTo>
                  <a:pt x="198258" y="364097"/>
                  <a:pt x="213222" y="349135"/>
                  <a:pt x="213222" y="331678"/>
                </a:cubicBezTo>
                <a:cubicBezTo>
                  <a:pt x="213222" y="314221"/>
                  <a:pt x="199505" y="299258"/>
                  <a:pt x="180802" y="299258"/>
                </a:cubicBezTo>
                <a:close/>
                <a:moveTo>
                  <a:pt x="330431" y="299258"/>
                </a:moveTo>
                <a:cubicBezTo>
                  <a:pt x="312974" y="299258"/>
                  <a:pt x="298011" y="314221"/>
                  <a:pt x="298011" y="331678"/>
                </a:cubicBezTo>
                <a:cubicBezTo>
                  <a:pt x="298011" y="349135"/>
                  <a:pt x="312974" y="364097"/>
                  <a:pt x="330431" y="364097"/>
                </a:cubicBezTo>
                <a:cubicBezTo>
                  <a:pt x="347888" y="364097"/>
                  <a:pt x="362851" y="349135"/>
                  <a:pt x="362851" y="331678"/>
                </a:cubicBezTo>
                <a:cubicBezTo>
                  <a:pt x="362851" y="314221"/>
                  <a:pt x="347888" y="299258"/>
                  <a:pt x="330431" y="299258"/>
                </a:cubicBezTo>
                <a:close/>
                <a:moveTo>
                  <a:pt x="480060" y="299258"/>
                </a:moveTo>
                <a:cubicBezTo>
                  <a:pt x="462603" y="299258"/>
                  <a:pt x="447640" y="314221"/>
                  <a:pt x="447640" y="331678"/>
                </a:cubicBezTo>
                <a:cubicBezTo>
                  <a:pt x="447640" y="349135"/>
                  <a:pt x="462603" y="364097"/>
                  <a:pt x="480060" y="364097"/>
                </a:cubicBezTo>
                <a:cubicBezTo>
                  <a:pt x="497517" y="364097"/>
                  <a:pt x="512480" y="349135"/>
                  <a:pt x="512480" y="331678"/>
                </a:cubicBezTo>
                <a:cubicBezTo>
                  <a:pt x="512480" y="314221"/>
                  <a:pt x="497517" y="299258"/>
                  <a:pt x="480060" y="299258"/>
                </a:cubicBezTo>
                <a:close/>
                <a:moveTo>
                  <a:pt x="628442" y="299258"/>
                </a:moveTo>
                <a:cubicBezTo>
                  <a:pt x="610985" y="299258"/>
                  <a:pt x="596022" y="314221"/>
                  <a:pt x="596022" y="331678"/>
                </a:cubicBezTo>
                <a:cubicBezTo>
                  <a:pt x="596022" y="349135"/>
                  <a:pt x="610985" y="364097"/>
                  <a:pt x="628442" y="364097"/>
                </a:cubicBezTo>
                <a:cubicBezTo>
                  <a:pt x="645899" y="364097"/>
                  <a:pt x="660862" y="349135"/>
                  <a:pt x="660862" y="331678"/>
                </a:cubicBezTo>
                <a:cubicBezTo>
                  <a:pt x="660862" y="314221"/>
                  <a:pt x="645899" y="299258"/>
                  <a:pt x="628442" y="299258"/>
                </a:cubicBezTo>
                <a:close/>
                <a:moveTo>
                  <a:pt x="778071" y="299258"/>
                </a:moveTo>
                <a:cubicBezTo>
                  <a:pt x="760615" y="299258"/>
                  <a:pt x="745652" y="314221"/>
                  <a:pt x="745652" y="331678"/>
                </a:cubicBezTo>
                <a:cubicBezTo>
                  <a:pt x="745652" y="349135"/>
                  <a:pt x="760615" y="364097"/>
                  <a:pt x="778071" y="364097"/>
                </a:cubicBezTo>
                <a:cubicBezTo>
                  <a:pt x="795528" y="364097"/>
                  <a:pt x="810491" y="349135"/>
                  <a:pt x="810491" y="331678"/>
                </a:cubicBezTo>
                <a:cubicBezTo>
                  <a:pt x="810491" y="314221"/>
                  <a:pt x="795528" y="299258"/>
                  <a:pt x="778071" y="299258"/>
                </a:cubicBezTo>
                <a:close/>
                <a:moveTo>
                  <a:pt x="926453" y="299258"/>
                </a:moveTo>
                <a:cubicBezTo>
                  <a:pt x="908997" y="299258"/>
                  <a:pt x="894034" y="314221"/>
                  <a:pt x="894034" y="331678"/>
                </a:cubicBezTo>
                <a:cubicBezTo>
                  <a:pt x="894034" y="349135"/>
                  <a:pt x="908997" y="364097"/>
                  <a:pt x="926453" y="364097"/>
                </a:cubicBezTo>
                <a:cubicBezTo>
                  <a:pt x="943910" y="364097"/>
                  <a:pt x="958873" y="349135"/>
                  <a:pt x="958873" y="331678"/>
                </a:cubicBezTo>
                <a:cubicBezTo>
                  <a:pt x="958873" y="314221"/>
                  <a:pt x="943910" y="299258"/>
                  <a:pt x="926453" y="299258"/>
                </a:cubicBezTo>
                <a:close/>
                <a:moveTo>
                  <a:pt x="1076082" y="299258"/>
                </a:moveTo>
                <a:cubicBezTo>
                  <a:pt x="1058626" y="299258"/>
                  <a:pt x="1043663" y="314221"/>
                  <a:pt x="1043663" y="331678"/>
                </a:cubicBezTo>
                <a:cubicBezTo>
                  <a:pt x="1043663" y="349135"/>
                  <a:pt x="1058626" y="364097"/>
                  <a:pt x="1076082" y="364097"/>
                </a:cubicBezTo>
                <a:cubicBezTo>
                  <a:pt x="1093539" y="364097"/>
                  <a:pt x="1108503" y="349135"/>
                  <a:pt x="1108503" y="331678"/>
                </a:cubicBezTo>
                <a:cubicBezTo>
                  <a:pt x="1108503" y="314221"/>
                  <a:pt x="1093539" y="299258"/>
                  <a:pt x="1076082" y="299258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4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344816" y="4901225"/>
            <a:ext cx="4816224" cy="33130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484941" y="4901019"/>
            <a:ext cx="4634847" cy="31297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FFFFFF">
                    <a:alpha val="6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- - - - - - - - - - - - - - - - - - - - - - - - - - - -  PowerPoint  Design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744335" y="1798955"/>
            <a:ext cx="4075430" cy="114173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600">
                <a:ln w="15875">
                  <a:solidFill>
                    <a:srgbClr val="000000">
                      <a:alpha val="100000"/>
                    </a:srgbClr>
                  </a:solidFill>
                </a:ln>
                <a:noFill/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 03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9753081" y="338504"/>
            <a:ext cx="1424006" cy="26024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565331" y="2766390"/>
            <a:ext cx="5709977" cy="201772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实训总结与团队合作</a:t>
            </a:r>
            <a:endParaRPr kumimoji="1" lang="zh-CN" altLang="en-US"/>
          </a:p>
        </p:txBody>
      </p:sp>
      <p:pic>
        <p:nvPicPr>
          <p:cNvPr id="24" name="图片 23" descr="3e49825512c6d0eb24754568dbea2fa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955" y="1751330"/>
            <a:ext cx="1115695" cy="111379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834349" y="1751270"/>
            <a:ext cx="5357651" cy="5106730"/>
          </a:xfrm>
          <a:custGeom>
            <a:avLst/>
            <a:gdLst>
              <a:gd name="connsiteX0" fmla="*/ 3946358 w 5357651"/>
              <a:gd name="connsiteY0" fmla="*/ 0 h 5106730"/>
              <a:gd name="connsiteX1" fmla="*/ 5303248 w 5357651"/>
              <a:gd name="connsiteY1" fmla="*/ 239464 h 5106730"/>
              <a:gd name="connsiteX2" fmla="*/ 5357651 w 5357651"/>
              <a:gd name="connsiteY2" fmla="*/ 260915 h 5106730"/>
              <a:gd name="connsiteX3" fmla="*/ 5357651 w 5357651"/>
              <a:gd name="connsiteY3" fmla="*/ 5106730 h 5106730"/>
              <a:gd name="connsiteX4" fmla="*/ 174039 w 5357651"/>
              <a:gd name="connsiteY4" fmla="*/ 5106730 h 5106730"/>
              <a:gd name="connsiteX5" fmla="*/ 80176 w 5357651"/>
              <a:gd name="connsiteY5" fmla="*/ 4741687 h 5106730"/>
              <a:gd name="connsiteX6" fmla="*/ 0 w 5357651"/>
              <a:gd name="connsiteY6" fmla="*/ 3946358 h 5106730"/>
              <a:gd name="connsiteX7" fmla="*/ 3946358 w 5357651"/>
              <a:gd name="connsiteY7" fmla="*/ 0 h 5106730"/>
            </a:gdLst>
            <a:ahLst/>
            <a:cxnLst/>
            <a:rect l="l" t="t" r="r" b="b"/>
            <a:pathLst>
              <a:path w="5357651" h="5106730">
                <a:moveTo>
                  <a:pt x="3946358" y="0"/>
                </a:moveTo>
                <a:cubicBezTo>
                  <a:pt x="4423126" y="0"/>
                  <a:pt x="4880148" y="84547"/>
                  <a:pt x="5303248" y="239464"/>
                </a:cubicBezTo>
                <a:lnTo>
                  <a:pt x="5357651" y="260915"/>
                </a:lnTo>
                <a:lnTo>
                  <a:pt x="5357651" y="5106730"/>
                </a:lnTo>
                <a:lnTo>
                  <a:pt x="174039" y="5106730"/>
                </a:lnTo>
                <a:lnTo>
                  <a:pt x="80176" y="4741687"/>
                </a:lnTo>
                <a:cubicBezTo>
                  <a:pt x="27607" y="4484789"/>
                  <a:pt x="0" y="4218797"/>
                  <a:pt x="0" y="3946358"/>
                </a:cubicBezTo>
                <a:cubicBezTo>
                  <a:pt x="0" y="1766845"/>
                  <a:pt x="1766845" y="0"/>
                  <a:pt x="3946358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" y="0"/>
            <a:ext cx="6447095" cy="6858000"/>
          </a:xfrm>
          <a:custGeom>
            <a:avLst/>
            <a:gdLst>
              <a:gd name="connsiteX0" fmla="*/ 0 w 6447095"/>
              <a:gd name="connsiteY0" fmla="*/ 0 h 6858000"/>
              <a:gd name="connsiteX1" fmla="*/ 5479608 w 6447095"/>
              <a:gd name="connsiteY1" fmla="*/ 0 h 6858000"/>
              <a:gd name="connsiteX2" fmla="*/ 5647548 w 6447095"/>
              <a:gd name="connsiteY2" fmla="*/ 224582 h 6858000"/>
              <a:gd name="connsiteX3" fmla="*/ 6447095 w 6447095"/>
              <a:gd name="connsiteY3" fmla="*/ 2842123 h 6858000"/>
              <a:gd name="connsiteX4" fmla="*/ 4193064 w 6447095"/>
              <a:gd name="connsiteY4" fmla="*/ 6845973 h 6858000"/>
              <a:gd name="connsiteX5" fmla="*/ 4172146 w 6447095"/>
              <a:gd name="connsiteY5" fmla="*/ 6858000 h 6858000"/>
              <a:gd name="connsiteX6" fmla="*/ 0 w 6447095"/>
              <a:gd name="connsiteY6" fmla="*/ 6858000 h 6858000"/>
            </a:gdLst>
            <a:ahLst/>
            <a:cxnLst/>
            <a:rect l="l" t="t" r="r" b="b"/>
            <a:pathLst>
              <a:path w="6447095" h="6858000">
                <a:moveTo>
                  <a:pt x="0" y="0"/>
                </a:moveTo>
                <a:lnTo>
                  <a:pt x="5479608" y="0"/>
                </a:lnTo>
                <a:lnTo>
                  <a:pt x="5647548" y="224582"/>
                </a:lnTo>
                <a:cubicBezTo>
                  <a:pt x="6152341" y="971774"/>
                  <a:pt x="6447095" y="1872527"/>
                  <a:pt x="6447095" y="2842123"/>
                </a:cubicBezTo>
                <a:cubicBezTo>
                  <a:pt x="6447095" y="4538917"/>
                  <a:pt x="5544409" y="6024876"/>
                  <a:pt x="4193064" y="6845973"/>
                </a:cubicBezTo>
                <a:lnTo>
                  <a:pt x="41721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66002" y="231275"/>
            <a:ext cx="11847296" cy="6384758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924747" y="1196267"/>
            <a:ext cx="1119650" cy="7386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B605B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324572" y="1893503"/>
            <a:ext cx="4320000" cy="3960000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8" name="线条 1"/>
          <p:cNvCxnSpPr/>
          <p:nvPr/>
        </p:nvCxnSpPr>
        <p:spPr>
          <a:xfrm>
            <a:off x="1324572" y="1893504"/>
            <a:ext cx="4320000" cy="0"/>
          </a:xfrm>
          <a:prstGeom prst="line">
            <a:avLst/>
          </a:prstGeom>
          <a:noFill/>
          <a:ln w="63500" cap="sq">
            <a:solidFill>
              <a:schemeClr val="accent1"/>
            </a:solidFill>
            <a:miter/>
          </a:ln>
        </p:spPr>
      </p:cxnSp>
      <p:sp>
        <p:nvSpPr>
          <p:cNvPr id="9" name="标题 1"/>
          <p:cNvSpPr txBox="1"/>
          <p:nvPr/>
        </p:nvSpPr>
        <p:spPr>
          <a:xfrm>
            <a:off x="8134903" y="1245162"/>
            <a:ext cx="1119650" cy="7386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B605B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02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534728" y="1893503"/>
            <a:ext cx="4320000" cy="3960000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1" name="线条 1"/>
          <p:cNvCxnSpPr/>
          <p:nvPr/>
        </p:nvCxnSpPr>
        <p:spPr>
          <a:xfrm>
            <a:off x="6534728" y="1893504"/>
            <a:ext cx="4320000" cy="0"/>
          </a:xfrm>
          <a:prstGeom prst="line">
            <a:avLst/>
          </a:prstGeom>
          <a:noFill/>
          <a:ln w="63500" cap="sq">
            <a:solidFill>
              <a:schemeClr val="accent1"/>
            </a:solidFill>
            <a:miter/>
          </a:ln>
        </p:spPr>
      </p:cxnSp>
      <p:sp>
        <p:nvSpPr>
          <p:cNvPr id="12" name="标题 1"/>
          <p:cNvSpPr txBox="1"/>
          <p:nvPr/>
        </p:nvSpPr>
        <p:spPr>
          <a:xfrm>
            <a:off x="1594572" y="2121936"/>
            <a:ext cx="3780000" cy="738665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技术能力提升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594572" y="2998952"/>
            <a:ext cx="3780000" cy="25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32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通过参与本项目，团队成员在多个技术领域取得了显著的进步。深入学习了鸿蒙OS的分布式开发技术，掌握了如何利用其设备协同能力实现跨终端功能；在AI自然语言处理方面，积累了丰富的实践经验，；对微服务架构有了更深刻的理解和实践，学会了如何进行服务拆分、接口设计和容器化部署；同时，在数据库设计、前端界面开发、语音识别等技术上也有了长足的发展，团队整体技术能力得到了全面提升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804728" y="2121936"/>
            <a:ext cx="3780000" cy="738665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解决问题经验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804728" y="2998952"/>
            <a:ext cx="3780000" cy="25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7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在项目开发过程中，团队遇到了诸多技术难题和挑战，但通过不懈的努力和探索，积累了丰富的解决问题经验。例如，在多轮对话逻辑优化方面，通过引入用户反馈通道和微调机制，有效解决了对话逻辑断裂的问题，提高了用户体验；在前端与AI服务接口对接延误时，采用Swagger规范API文档，每周同步接口联调进度，确保了前后端的顺利对接；在情感数据存储引发的隐私争议问题上，采取数据本地加密存储、匿名化处理分析结果等措施，保障了用户隐私安全。这些经验不仅为本项目的成功开发提供了有力支持，也为团队成员未来解决类似问题奠定了坚实基础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78800" y="246413"/>
            <a:ext cx="9379603" cy="720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sx="102000" sy="102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61368" y="380389"/>
            <a:ext cx="8060758" cy="46166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技术收获与经验积累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272243" y="225304"/>
            <a:ext cx="257347" cy="51764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72243" y="88785"/>
            <a:ext cx="257347" cy="984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272243" y="0"/>
            <a:ext cx="257347" cy="550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834349" y="1751270"/>
            <a:ext cx="5357651" cy="5106730"/>
          </a:xfrm>
          <a:custGeom>
            <a:avLst/>
            <a:gdLst>
              <a:gd name="connsiteX0" fmla="*/ 3946358 w 5357651"/>
              <a:gd name="connsiteY0" fmla="*/ 0 h 5106730"/>
              <a:gd name="connsiteX1" fmla="*/ 5303248 w 5357651"/>
              <a:gd name="connsiteY1" fmla="*/ 239464 h 5106730"/>
              <a:gd name="connsiteX2" fmla="*/ 5357651 w 5357651"/>
              <a:gd name="connsiteY2" fmla="*/ 260915 h 5106730"/>
              <a:gd name="connsiteX3" fmla="*/ 5357651 w 5357651"/>
              <a:gd name="connsiteY3" fmla="*/ 5106730 h 5106730"/>
              <a:gd name="connsiteX4" fmla="*/ 174039 w 5357651"/>
              <a:gd name="connsiteY4" fmla="*/ 5106730 h 5106730"/>
              <a:gd name="connsiteX5" fmla="*/ 80176 w 5357651"/>
              <a:gd name="connsiteY5" fmla="*/ 4741687 h 5106730"/>
              <a:gd name="connsiteX6" fmla="*/ 0 w 5357651"/>
              <a:gd name="connsiteY6" fmla="*/ 3946358 h 5106730"/>
              <a:gd name="connsiteX7" fmla="*/ 3946358 w 5357651"/>
              <a:gd name="connsiteY7" fmla="*/ 0 h 5106730"/>
            </a:gdLst>
            <a:ahLst/>
            <a:cxnLst/>
            <a:rect l="l" t="t" r="r" b="b"/>
            <a:pathLst>
              <a:path w="5357651" h="5106730">
                <a:moveTo>
                  <a:pt x="3946358" y="0"/>
                </a:moveTo>
                <a:cubicBezTo>
                  <a:pt x="4423126" y="0"/>
                  <a:pt x="4880148" y="84547"/>
                  <a:pt x="5303248" y="239464"/>
                </a:cubicBezTo>
                <a:lnTo>
                  <a:pt x="5357651" y="260915"/>
                </a:lnTo>
                <a:lnTo>
                  <a:pt x="5357651" y="5106730"/>
                </a:lnTo>
                <a:lnTo>
                  <a:pt x="174039" y="5106730"/>
                </a:lnTo>
                <a:lnTo>
                  <a:pt x="80176" y="4741687"/>
                </a:lnTo>
                <a:cubicBezTo>
                  <a:pt x="27607" y="4484789"/>
                  <a:pt x="0" y="4218797"/>
                  <a:pt x="0" y="3946358"/>
                </a:cubicBezTo>
                <a:cubicBezTo>
                  <a:pt x="0" y="1766845"/>
                  <a:pt x="1766845" y="0"/>
                  <a:pt x="3946358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" y="0"/>
            <a:ext cx="6447095" cy="6858000"/>
          </a:xfrm>
          <a:custGeom>
            <a:avLst/>
            <a:gdLst>
              <a:gd name="connsiteX0" fmla="*/ 0 w 6447095"/>
              <a:gd name="connsiteY0" fmla="*/ 0 h 6858000"/>
              <a:gd name="connsiteX1" fmla="*/ 5479608 w 6447095"/>
              <a:gd name="connsiteY1" fmla="*/ 0 h 6858000"/>
              <a:gd name="connsiteX2" fmla="*/ 5647548 w 6447095"/>
              <a:gd name="connsiteY2" fmla="*/ 224582 h 6858000"/>
              <a:gd name="connsiteX3" fmla="*/ 6447095 w 6447095"/>
              <a:gd name="connsiteY3" fmla="*/ 2842123 h 6858000"/>
              <a:gd name="connsiteX4" fmla="*/ 4193064 w 6447095"/>
              <a:gd name="connsiteY4" fmla="*/ 6845973 h 6858000"/>
              <a:gd name="connsiteX5" fmla="*/ 4172146 w 6447095"/>
              <a:gd name="connsiteY5" fmla="*/ 6858000 h 6858000"/>
              <a:gd name="connsiteX6" fmla="*/ 0 w 6447095"/>
              <a:gd name="connsiteY6" fmla="*/ 6858000 h 6858000"/>
            </a:gdLst>
            <a:ahLst/>
            <a:cxnLst/>
            <a:rect l="l" t="t" r="r" b="b"/>
            <a:pathLst>
              <a:path w="6447095" h="6858000">
                <a:moveTo>
                  <a:pt x="0" y="0"/>
                </a:moveTo>
                <a:lnTo>
                  <a:pt x="5479608" y="0"/>
                </a:lnTo>
                <a:lnTo>
                  <a:pt x="5647548" y="224582"/>
                </a:lnTo>
                <a:cubicBezTo>
                  <a:pt x="6152341" y="971774"/>
                  <a:pt x="6447095" y="1872527"/>
                  <a:pt x="6447095" y="2842123"/>
                </a:cubicBezTo>
                <a:cubicBezTo>
                  <a:pt x="6447095" y="4538917"/>
                  <a:pt x="5544409" y="6024876"/>
                  <a:pt x="4193064" y="6845973"/>
                </a:cubicBezTo>
                <a:lnTo>
                  <a:pt x="41721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66002" y="231275"/>
            <a:ext cx="11847296" cy="6384758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23570" y="1462688"/>
            <a:ext cx="5532449" cy="404343"/>
          </a:xfrm>
          <a:prstGeom prst="roundRect">
            <a:avLst>
              <a:gd name="adj" fmla="val 50000"/>
            </a:avLst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23570" y="3870608"/>
            <a:ext cx="5532449" cy="404343"/>
          </a:xfrm>
          <a:prstGeom prst="roundRect">
            <a:avLst>
              <a:gd name="adj" fmla="val 50000"/>
            </a:avLst>
          </a:prstGeom>
          <a:noFill/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5480" y="1407658"/>
            <a:ext cx="514404" cy="51440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0400" y="1974960"/>
            <a:ext cx="10858500" cy="15531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在项目开发过程中，团队成员深刻体会到沟通的重要性。及时、有效的沟通能够避免误解和重复劳动，确保项目目标的一致性和开发进度的顺利推进。例如，在需求分析阶段，团队成员与项目指导老师和需求方进行深入沟通，准确把握项目需求和功能定位，为后续的开发工作指明了方向；在开发过程中，成员之间通过定期的项目会议和即时沟通，及时反馈问题和进展，共同商讨解决方案，保证了项目的顺利进行。良好的沟通机制使得团队能够快速响应需求变化，灵活调整开发策略，提高了团队的协作效率和应对能力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16059" y="1496391"/>
            <a:ext cx="413247" cy="336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01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300835" y="1516768"/>
            <a:ext cx="4757065" cy="29679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沟通的重要性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5480" y="3815578"/>
            <a:ext cx="514404" cy="514404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60400" y="4382880"/>
            <a:ext cx="10858500" cy="15531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团队成员在项目中深刻感受到团队协作的力量。面对复杂的项目任务和技术难题，单靠个人的力量是远远不够的，只有依靠团队成员的集体智慧和协作精神，才能克服困难，取得成功。在项目开发过程中，团队成员相互支持、相互帮助，充分发挥各自的优势，共同攻克了一个又一个技术难关。例如，在系统性能优化阶段，团队成员齐心协力，从代码层面、数据库层面、服务器配置等多个角度进行优化，最终使系统性能得到了显著提升。团队协作不仅提高了项目的质量，还增强了团队成员之间的凝聚力和归属感，让每个成员都深刻认识到自己在团队中的价值和作用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16059" y="3904311"/>
            <a:ext cx="413247" cy="336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02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300835" y="3924688"/>
            <a:ext cx="4757065" cy="29679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团队协作的力量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78800" y="246413"/>
            <a:ext cx="9379603" cy="720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sx="102000" sy="102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61368" y="380389"/>
            <a:ext cx="8060758" cy="46166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团队合作感悟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272243" y="225304"/>
            <a:ext cx="257347" cy="51764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72243" y="88785"/>
            <a:ext cx="257347" cy="984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272243" y="0"/>
            <a:ext cx="257347" cy="550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834349" y="1751270"/>
            <a:ext cx="5357651" cy="5106730"/>
          </a:xfrm>
          <a:custGeom>
            <a:avLst/>
            <a:gdLst>
              <a:gd name="connsiteX0" fmla="*/ 3946358 w 5357651"/>
              <a:gd name="connsiteY0" fmla="*/ 0 h 5106730"/>
              <a:gd name="connsiteX1" fmla="*/ 5303248 w 5357651"/>
              <a:gd name="connsiteY1" fmla="*/ 239464 h 5106730"/>
              <a:gd name="connsiteX2" fmla="*/ 5357651 w 5357651"/>
              <a:gd name="connsiteY2" fmla="*/ 260915 h 5106730"/>
              <a:gd name="connsiteX3" fmla="*/ 5357651 w 5357651"/>
              <a:gd name="connsiteY3" fmla="*/ 5106730 h 5106730"/>
              <a:gd name="connsiteX4" fmla="*/ 174039 w 5357651"/>
              <a:gd name="connsiteY4" fmla="*/ 5106730 h 5106730"/>
              <a:gd name="connsiteX5" fmla="*/ 80176 w 5357651"/>
              <a:gd name="connsiteY5" fmla="*/ 4741687 h 5106730"/>
              <a:gd name="connsiteX6" fmla="*/ 0 w 5357651"/>
              <a:gd name="connsiteY6" fmla="*/ 3946358 h 5106730"/>
              <a:gd name="connsiteX7" fmla="*/ 3946358 w 5357651"/>
              <a:gd name="connsiteY7" fmla="*/ 0 h 5106730"/>
            </a:gdLst>
            <a:ahLst/>
            <a:cxnLst/>
            <a:rect l="l" t="t" r="r" b="b"/>
            <a:pathLst>
              <a:path w="5357651" h="5106730">
                <a:moveTo>
                  <a:pt x="3946358" y="0"/>
                </a:moveTo>
                <a:cubicBezTo>
                  <a:pt x="4423126" y="0"/>
                  <a:pt x="4880148" y="84547"/>
                  <a:pt x="5303248" y="239464"/>
                </a:cubicBezTo>
                <a:lnTo>
                  <a:pt x="5357651" y="260915"/>
                </a:lnTo>
                <a:lnTo>
                  <a:pt x="5357651" y="5106730"/>
                </a:lnTo>
                <a:lnTo>
                  <a:pt x="174039" y="5106730"/>
                </a:lnTo>
                <a:lnTo>
                  <a:pt x="80176" y="4741687"/>
                </a:lnTo>
                <a:cubicBezTo>
                  <a:pt x="27607" y="4484789"/>
                  <a:pt x="0" y="4218797"/>
                  <a:pt x="0" y="3946358"/>
                </a:cubicBezTo>
                <a:cubicBezTo>
                  <a:pt x="0" y="1766845"/>
                  <a:pt x="1766845" y="0"/>
                  <a:pt x="3946358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" y="0"/>
            <a:ext cx="6447095" cy="6858000"/>
          </a:xfrm>
          <a:custGeom>
            <a:avLst/>
            <a:gdLst>
              <a:gd name="connsiteX0" fmla="*/ 0 w 6447095"/>
              <a:gd name="connsiteY0" fmla="*/ 0 h 6858000"/>
              <a:gd name="connsiteX1" fmla="*/ 5479608 w 6447095"/>
              <a:gd name="connsiteY1" fmla="*/ 0 h 6858000"/>
              <a:gd name="connsiteX2" fmla="*/ 5647548 w 6447095"/>
              <a:gd name="connsiteY2" fmla="*/ 224582 h 6858000"/>
              <a:gd name="connsiteX3" fmla="*/ 6447095 w 6447095"/>
              <a:gd name="connsiteY3" fmla="*/ 2842123 h 6858000"/>
              <a:gd name="connsiteX4" fmla="*/ 4193064 w 6447095"/>
              <a:gd name="connsiteY4" fmla="*/ 6845973 h 6858000"/>
              <a:gd name="connsiteX5" fmla="*/ 4172146 w 6447095"/>
              <a:gd name="connsiteY5" fmla="*/ 6858000 h 6858000"/>
              <a:gd name="connsiteX6" fmla="*/ 0 w 6447095"/>
              <a:gd name="connsiteY6" fmla="*/ 6858000 h 6858000"/>
            </a:gdLst>
            <a:ahLst/>
            <a:cxnLst/>
            <a:rect l="l" t="t" r="r" b="b"/>
            <a:pathLst>
              <a:path w="6447095" h="6858000">
                <a:moveTo>
                  <a:pt x="0" y="0"/>
                </a:moveTo>
                <a:lnTo>
                  <a:pt x="5479608" y="0"/>
                </a:lnTo>
                <a:lnTo>
                  <a:pt x="5647548" y="224582"/>
                </a:lnTo>
                <a:cubicBezTo>
                  <a:pt x="6152341" y="971774"/>
                  <a:pt x="6447095" y="1872527"/>
                  <a:pt x="6447095" y="2842123"/>
                </a:cubicBezTo>
                <a:cubicBezTo>
                  <a:pt x="6447095" y="4538917"/>
                  <a:pt x="5544409" y="6024876"/>
                  <a:pt x="4193064" y="6845973"/>
                </a:cubicBezTo>
                <a:lnTo>
                  <a:pt x="41721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66002" y="231275"/>
            <a:ext cx="11847296" cy="6384758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537504" y="2890866"/>
            <a:ext cx="5981395" cy="6620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项目管理不足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537504" y="3533863"/>
            <a:ext cx="5981395" cy="1042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99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从项目管理的角度来看，团队在需求变更管理和时间规划方面存在一定的不足。在项目开发过程中，需求方提出了一些新的需求变更，但由于缺乏有效的变更管理机制，导致部分功能的开发进度受到影响，进而影响了整个项目的交付时间。在时间规划方面，团队在项目初期对各阶段的工作量估计不够准确，导致部分阶段的工作进度滞后。针对这些问题，团队计划在未来的项目中，引入更加科学的项目管理方法和工具，建立严格的需求变更管理流程，合理规划项目时间，确保项目能够按时、高质量地完成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194306" y="3357083"/>
            <a:ext cx="134408" cy="134683"/>
          </a:xfrm>
          <a:prstGeom prst="ellipse">
            <a:avLst/>
          </a:pr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122686" y="3286015"/>
            <a:ext cx="277647" cy="276819"/>
          </a:xfrm>
          <a:custGeom>
            <a:avLst/>
            <a:gdLst>
              <a:gd name="T0" fmla="*/ 212 w 423"/>
              <a:gd name="T1" fmla="*/ 0 h 424"/>
              <a:gd name="T2" fmla="*/ 0 w 423"/>
              <a:gd name="T3" fmla="*/ 212 h 424"/>
              <a:gd name="T4" fmla="*/ 212 w 423"/>
              <a:gd name="T5" fmla="*/ 424 h 424"/>
              <a:gd name="T6" fmla="*/ 423 w 423"/>
              <a:gd name="T7" fmla="*/ 212 h 424"/>
              <a:gd name="T8" fmla="*/ 212 w 423"/>
              <a:gd name="T9" fmla="*/ 0 h 424"/>
              <a:gd name="T10" fmla="*/ 212 w 423"/>
              <a:gd name="T11" fmla="*/ 386 h 424"/>
              <a:gd name="T12" fmla="*/ 38 w 423"/>
              <a:gd name="T13" fmla="*/ 212 h 424"/>
              <a:gd name="T14" fmla="*/ 212 w 423"/>
              <a:gd name="T15" fmla="*/ 38 h 424"/>
              <a:gd name="T16" fmla="*/ 386 w 423"/>
              <a:gd name="T17" fmla="*/ 212 h 424"/>
              <a:gd name="T18" fmla="*/ 212 w 423"/>
              <a:gd name="T19" fmla="*/ 386 h 424"/>
            </a:gdLst>
            <a:ahLst/>
            <a:cxnLst/>
            <a:rect l="0" t="0" r="r" b="b"/>
            <a:pathLst>
              <a:path w="423" h="424">
                <a:moveTo>
                  <a:pt x="212" y="0"/>
                </a:moveTo>
                <a:cubicBezTo>
                  <a:pt x="95" y="0"/>
                  <a:pt x="0" y="95"/>
                  <a:pt x="0" y="212"/>
                </a:cubicBezTo>
                <a:cubicBezTo>
                  <a:pt x="0" y="329"/>
                  <a:pt x="95" y="424"/>
                  <a:pt x="212" y="424"/>
                </a:cubicBezTo>
                <a:cubicBezTo>
                  <a:pt x="329" y="424"/>
                  <a:pt x="423" y="329"/>
                  <a:pt x="423" y="212"/>
                </a:cubicBezTo>
                <a:cubicBezTo>
                  <a:pt x="423" y="95"/>
                  <a:pt x="329" y="0"/>
                  <a:pt x="212" y="0"/>
                </a:cubicBezTo>
                <a:close/>
                <a:moveTo>
                  <a:pt x="212" y="386"/>
                </a:moveTo>
                <a:cubicBezTo>
                  <a:pt x="116" y="386"/>
                  <a:pt x="38" y="308"/>
                  <a:pt x="38" y="212"/>
                </a:cubicBezTo>
                <a:cubicBezTo>
                  <a:pt x="38" y="116"/>
                  <a:pt x="116" y="38"/>
                  <a:pt x="212" y="38"/>
                </a:cubicBezTo>
                <a:cubicBezTo>
                  <a:pt x="308" y="38"/>
                  <a:pt x="386" y="116"/>
                  <a:pt x="386" y="212"/>
                </a:cubicBezTo>
                <a:cubicBezTo>
                  <a:pt x="386" y="308"/>
                  <a:pt x="308" y="386"/>
                  <a:pt x="212" y="386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537504" y="1231150"/>
            <a:ext cx="5981395" cy="6620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技术不足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537504" y="1874146"/>
            <a:ext cx="5981395" cy="1042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1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在项目开发过程中，团队也暴露出一些技术不足之处。例如，在AI模型的优化方面，虽然能够实现基本的对话功能，但在面对复杂情感分析和个性化回复时，模型的准确性和适应性还有待提高；在鸿蒙分布式数据同步方面，存在一定的延迟问题，影响了用户体验。针对这些技术不足，团队计划在后续的学习和实践中，进一步深入研究AI模型的优化算法，探索更高效的分布式数据同步机制，不断提升系统的性能和智能化水平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194306" y="1697367"/>
            <a:ext cx="134408" cy="13468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122686" y="1626299"/>
            <a:ext cx="277647" cy="276819"/>
          </a:xfrm>
          <a:custGeom>
            <a:avLst/>
            <a:gdLst>
              <a:gd name="T0" fmla="*/ 212 w 423"/>
              <a:gd name="T1" fmla="*/ 0 h 424"/>
              <a:gd name="T2" fmla="*/ 0 w 423"/>
              <a:gd name="T3" fmla="*/ 212 h 424"/>
              <a:gd name="T4" fmla="*/ 212 w 423"/>
              <a:gd name="T5" fmla="*/ 424 h 424"/>
              <a:gd name="T6" fmla="*/ 423 w 423"/>
              <a:gd name="T7" fmla="*/ 212 h 424"/>
              <a:gd name="T8" fmla="*/ 212 w 423"/>
              <a:gd name="T9" fmla="*/ 0 h 424"/>
              <a:gd name="T10" fmla="*/ 212 w 423"/>
              <a:gd name="T11" fmla="*/ 386 h 424"/>
              <a:gd name="T12" fmla="*/ 38 w 423"/>
              <a:gd name="T13" fmla="*/ 212 h 424"/>
              <a:gd name="T14" fmla="*/ 212 w 423"/>
              <a:gd name="T15" fmla="*/ 38 h 424"/>
              <a:gd name="T16" fmla="*/ 386 w 423"/>
              <a:gd name="T17" fmla="*/ 212 h 424"/>
              <a:gd name="T18" fmla="*/ 212 w 423"/>
              <a:gd name="T19" fmla="*/ 386 h 424"/>
            </a:gdLst>
            <a:ahLst/>
            <a:cxnLst/>
            <a:rect l="0" t="0" r="r" b="b"/>
            <a:pathLst>
              <a:path w="423" h="424">
                <a:moveTo>
                  <a:pt x="212" y="0"/>
                </a:moveTo>
                <a:cubicBezTo>
                  <a:pt x="95" y="0"/>
                  <a:pt x="0" y="95"/>
                  <a:pt x="0" y="212"/>
                </a:cubicBezTo>
                <a:cubicBezTo>
                  <a:pt x="0" y="329"/>
                  <a:pt x="95" y="424"/>
                  <a:pt x="212" y="424"/>
                </a:cubicBezTo>
                <a:cubicBezTo>
                  <a:pt x="329" y="424"/>
                  <a:pt x="423" y="329"/>
                  <a:pt x="423" y="212"/>
                </a:cubicBezTo>
                <a:cubicBezTo>
                  <a:pt x="423" y="95"/>
                  <a:pt x="329" y="0"/>
                  <a:pt x="212" y="0"/>
                </a:cubicBezTo>
                <a:close/>
                <a:moveTo>
                  <a:pt x="212" y="386"/>
                </a:moveTo>
                <a:cubicBezTo>
                  <a:pt x="116" y="386"/>
                  <a:pt x="38" y="308"/>
                  <a:pt x="38" y="212"/>
                </a:cubicBezTo>
                <a:cubicBezTo>
                  <a:pt x="38" y="116"/>
                  <a:pt x="116" y="38"/>
                  <a:pt x="212" y="38"/>
                </a:cubicBezTo>
                <a:cubicBezTo>
                  <a:pt x="308" y="38"/>
                  <a:pt x="386" y="116"/>
                  <a:pt x="386" y="212"/>
                </a:cubicBezTo>
                <a:cubicBezTo>
                  <a:pt x="386" y="308"/>
                  <a:pt x="308" y="386"/>
                  <a:pt x="212" y="386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537504" y="4550583"/>
            <a:ext cx="5981395" cy="6620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改进计划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537504" y="5193580"/>
            <a:ext cx="5981395" cy="1042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90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针对上述不足，团队制定了详细的改进计划。在技术方面，定期组织技术学习和交流活动，邀请专家进行技术指导和培训，鼓励团队成员深入学习前沿技术知识，不断提升团队的技术水平；同时，积极参与开源社区和技术论坛，与其他开发者进行交流和合作，共同探索技术难题的解决方案。在项目管理方面，加强对项目管理知识的学习和应用，引入敏捷开发等先进的项目管理方法，建立完善的项目管理制度和流程，提高项目管理的效率和质量。通过这些改进措施，团队将不断提升自身的技术实力和项目管理能力，为未来承接更复杂、更具挑战性的项目奠定坚实基础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194306" y="5016800"/>
            <a:ext cx="134408" cy="13468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122686" y="4945732"/>
            <a:ext cx="277647" cy="276819"/>
          </a:xfrm>
          <a:custGeom>
            <a:avLst/>
            <a:gdLst>
              <a:gd name="T0" fmla="*/ 212 w 423"/>
              <a:gd name="T1" fmla="*/ 0 h 424"/>
              <a:gd name="T2" fmla="*/ 0 w 423"/>
              <a:gd name="T3" fmla="*/ 212 h 424"/>
              <a:gd name="T4" fmla="*/ 212 w 423"/>
              <a:gd name="T5" fmla="*/ 424 h 424"/>
              <a:gd name="T6" fmla="*/ 423 w 423"/>
              <a:gd name="T7" fmla="*/ 212 h 424"/>
              <a:gd name="T8" fmla="*/ 212 w 423"/>
              <a:gd name="T9" fmla="*/ 0 h 424"/>
              <a:gd name="T10" fmla="*/ 212 w 423"/>
              <a:gd name="T11" fmla="*/ 386 h 424"/>
              <a:gd name="T12" fmla="*/ 38 w 423"/>
              <a:gd name="T13" fmla="*/ 212 h 424"/>
              <a:gd name="T14" fmla="*/ 212 w 423"/>
              <a:gd name="T15" fmla="*/ 38 h 424"/>
              <a:gd name="T16" fmla="*/ 386 w 423"/>
              <a:gd name="T17" fmla="*/ 212 h 424"/>
              <a:gd name="T18" fmla="*/ 212 w 423"/>
              <a:gd name="T19" fmla="*/ 386 h 424"/>
            </a:gdLst>
            <a:ahLst/>
            <a:cxnLst/>
            <a:rect l="0" t="0" r="r" b="b"/>
            <a:pathLst>
              <a:path w="423" h="424">
                <a:moveTo>
                  <a:pt x="212" y="0"/>
                </a:moveTo>
                <a:cubicBezTo>
                  <a:pt x="95" y="0"/>
                  <a:pt x="0" y="95"/>
                  <a:pt x="0" y="212"/>
                </a:cubicBezTo>
                <a:cubicBezTo>
                  <a:pt x="0" y="329"/>
                  <a:pt x="95" y="424"/>
                  <a:pt x="212" y="424"/>
                </a:cubicBezTo>
                <a:cubicBezTo>
                  <a:pt x="329" y="424"/>
                  <a:pt x="423" y="329"/>
                  <a:pt x="423" y="212"/>
                </a:cubicBezTo>
                <a:cubicBezTo>
                  <a:pt x="423" y="95"/>
                  <a:pt x="329" y="0"/>
                  <a:pt x="212" y="0"/>
                </a:cubicBezTo>
                <a:close/>
                <a:moveTo>
                  <a:pt x="212" y="386"/>
                </a:moveTo>
                <a:cubicBezTo>
                  <a:pt x="116" y="386"/>
                  <a:pt x="38" y="308"/>
                  <a:pt x="38" y="212"/>
                </a:cubicBezTo>
                <a:cubicBezTo>
                  <a:pt x="38" y="116"/>
                  <a:pt x="116" y="38"/>
                  <a:pt x="212" y="38"/>
                </a:cubicBezTo>
                <a:cubicBezTo>
                  <a:pt x="308" y="38"/>
                  <a:pt x="386" y="116"/>
                  <a:pt x="386" y="212"/>
                </a:cubicBezTo>
                <a:cubicBezTo>
                  <a:pt x="386" y="308"/>
                  <a:pt x="308" y="386"/>
                  <a:pt x="212" y="386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>
            <a:off x="-786090" y="2791315"/>
            <a:ext cx="1669862" cy="5030824"/>
          </a:xfrm>
          <a:custGeom>
            <a:avLst/>
            <a:gdLst>
              <a:gd name="T0" fmla="*/ 248 w 491"/>
              <a:gd name="T1" fmla="*/ 0 h 1482"/>
              <a:gd name="T2" fmla="*/ 6 w 491"/>
              <a:gd name="T3" fmla="*/ 226 h 1482"/>
              <a:gd name="T4" fmla="*/ 0 w 491"/>
              <a:gd name="T5" fmla="*/ 289 h 1482"/>
              <a:gd name="T6" fmla="*/ 0 w 491"/>
              <a:gd name="T7" fmla="*/ 299 h 1482"/>
              <a:gd name="T8" fmla="*/ 0 w 491"/>
              <a:gd name="T9" fmla="*/ 1440 h 1482"/>
              <a:gd name="T10" fmla="*/ 43 w 491"/>
              <a:gd name="T11" fmla="*/ 1482 h 1482"/>
              <a:gd name="T12" fmla="*/ 86 w 491"/>
              <a:gd name="T13" fmla="*/ 1440 h 1482"/>
              <a:gd name="T14" fmla="*/ 85 w 491"/>
              <a:gd name="T15" fmla="*/ 422 h 1482"/>
              <a:gd name="T16" fmla="*/ 248 w 491"/>
              <a:gd name="T17" fmla="*/ 485 h 1482"/>
              <a:gd name="T18" fmla="*/ 491 w 491"/>
              <a:gd name="T19" fmla="*/ 243 h 1482"/>
              <a:gd name="T20" fmla="*/ 248 w 491"/>
              <a:gd name="T21" fmla="*/ 0 h 1482"/>
              <a:gd name="T22" fmla="*/ 248 w 491"/>
              <a:gd name="T23" fmla="*/ 410 h 1482"/>
              <a:gd name="T24" fmla="*/ 85 w 491"/>
              <a:gd name="T25" fmla="*/ 282 h 1482"/>
              <a:gd name="T26" fmla="*/ 81 w 491"/>
              <a:gd name="T27" fmla="*/ 226 h 1482"/>
              <a:gd name="T28" fmla="*/ 248 w 491"/>
              <a:gd name="T29" fmla="*/ 75 h 1482"/>
              <a:gd name="T30" fmla="*/ 416 w 491"/>
              <a:gd name="T31" fmla="*/ 243 h 1482"/>
              <a:gd name="T32" fmla="*/ 248 w 491"/>
              <a:gd name="T33" fmla="*/ 410 h 1482"/>
            </a:gdLst>
            <a:ahLst/>
            <a:cxnLst/>
            <a:rect l="0" t="0" r="r" b="b"/>
            <a:pathLst>
              <a:path w="491" h="1482">
                <a:moveTo>
                  <a:pt x="248" y="0"/>
                </a:moveTo>
                <a:cubicBezTo>
                  <a:pt x="120" y="0"/>
                  <a:pt x="15" y="100"/>
                  <a:pt x="6" y="226"/>
                </a:cubicBezTo>
                <a:cubicBezTo>
                  <a:pt x="6" y="226"/>
                  <a:pt x="1" y="266"/>
                  <a:pt x="0" y="289"/>
                </a:cubicBezTo>
                <a:cubicBezTo>
                  <a:pt x="0" y="292"/>
                  <a:pt x="0" y="295"/>
                  <a:pt x="0" y="299"/>
                </a:cubicBezTo>
                <a:cubicBezTo>
                  <a:pt x="0" y="533"/>
                  <a:pt x="0" y="1414"/>
                  <a:pt x="0" y="1440"/>
                </a:cubicBezTo>
                <a:cubicBezTo>
                  <a:pt x="1" y="1463"/>
                  <a:pt x="20" y="1482"/>
                  <a:pt x="43" y="1482"/>
                </a:cubicBezTo>
                <a:cubicBezTo>
                  <a:pt x="66" y="1482"/>
                  <a:pt x="85" y="1463"/>
                  <a:pt x="86" y="1440"/>
                </a:cubicBezTo>
                <a:cubicBezTo>
                  <a:pt x="86" y="1419"/>
                  <a:pt x="85" y="616"/>
                  <a:pt x="85" y="422"/>
                </a:cubicBezTo>
                <a:cubicBezTo>
                  <a:pt x="128" y="461"/>
                  <a:pt x="185" y="485"/>
                  <a:pt x="248" y="485"/>
                </a:cubicBezTo>
                <a:cubicBezTo>
                  <a:pt x="382" y="485"/>
                  <a:pt x="491" y="377"/>
                  <a:pt x="491" y="243"/>
                </a:cubicBezTo>
                <a:cubicBezTo>
                  <a:pt x="491" y="109"/>
                  <a:pt x="382" y="0"/>
                  <a:pt x="248" y="0"/>
                </a:cubicBezTo>
                <a:moveTo>
                  <a:pt x="248" y="410"/>
                </a:moveTo>
                <a:cubicBezTo>
                  <a:pt x="169" y="410"/>
                  <a:pt x="103" y="356"/>
                  <a:pt x="85" y="282"/>
                </a:cubicBezTo>
                <a:cubicBezTo>
                  <a:pt x="79" y="250"/>
                  <a:pt x="81" y="226"/>
                  <a:pt x="81" y="226"/>
                </a:cubicBezTo>
                <a:cubicBezTo>
                  <a:pt x="89" y="141"/>
                  <a:pt x="161" y="75"/>
                  <a:pt x="248" y="75"/>
                </a:cubicBezTo>
                <a:cubicBezTo>
                  <a:pt x="341" y="75"/>
                  <a:pt x="416" y="150"/>
                  <a:pt x="416" y="243"/>
                </a:cubicBezTo>
                <a:cubicBezTo>
                  <a:pt x="416" y="335"/>
                  <a:pt x="341" y="410"/>
                  <a:pt x="248" y="410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  <a:round/>
          </a:ln>
        </p:spPr>
        <p:txBody>
          <a:bodyPr vert="horz" wrap="square" lIns="121920" tIns="60960" rIns="121920" bIns="609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5400000">
            <a:off x="-783434" y="82819"/>
            <a:ext cx="1667207" cy="5028167"/>
          </a:xfrm>
          <a:custGeom>
            <a:avLst/>
            <a:gdLst>
              <a:gd name="T0" fmla="*/ 0 w 491"/>
              <a:gd name="T1" fmla="*/ 243 h 1482"/>
              <a:gd name="T2" fmla="*/ 243 w 491"/>
              <a:gd name="T3" fmla="*/ 485 h 1482"/>
              <a:gd name="T4" fmla="*/ 406 w 491"/>
              <a:gd name="T5" fmla="*/ 422 h 1482"/>
              <a:gd name="T6" fmla="*/ 406 w 491"/>
              <a:gd name="T7" fmla="*/ 1440 h 1482"/>
              <a:gd name="T8" fmla="*/ 448 w 491"/>
              <a:gd name="T9" fmla="*/ 1482 h 1482"/>
              <a:gd name="T10" fmla="*/ 491 w 491"/>
              <a:gd name="T11" fmla="*/ 1440 h 1482"/>
              <a:gd name="T12" fmla="*/ 491 w 491"/>
              <a:gd name="T13" fmla="*/ 299 h 1482"/>
              <a:gd name="T14" fmla="*/ 491 w 491"/>
              <a:gd name="T15" fmla="*/ 289 h 1482"/>
              <a:gd name="T16" fmla="*/ 485 w 491"/>
              <a:gd name="T17" fmla="*/ 226 h 1482"/>
              <a:gd name="T18" fmla="*/ 243 w 491"/>
              <a:gd name="T19" fmla="*/ 0 h 1482"/>
              <a:gd name="T20" fmla="*/ 0 w 491"/>
              <a:gd name="T21" fmla="*/ 243 h 1482"/>
              <a:gd name="T22" fmla="*/ 75 w 491"/>
              <a:gd name="T23" fmla="*/ 243 h 1482"/>
              <a:gd name="T24" fmla="*/ 243 w 491"/>
              <a:gd name="T25" fmla="*/ 75 h 1482"/>
              <a:gd name="T26" fmla="*/ 410 w 491"/>
              <a:gd name="T27" fmla="*/ 226 h 1482"/>
              <a:gd name="T28" fmla="*/ 406 w 491"/>
              <a:gd name="T29" fmla="*/ 283 h 1482"/>
              <a:gd name="T30" fmla="*/ 243 w 491"/>
              <a:gd name="T31" fmla="*/ 410 h 1482"/>
              <a:gd name="T32" fmla="*/ 75 w 491"/>
              <a:gd name="T33" fmla="*/ 243 h 1482"/>
            </a:gdLst>
            <a:ahLst/>
            <a:cxnLst/>
            <a:rect l="0" t="0" r="r" b="b"/>
            <a:pathLst>
              <a:path w="491" h="1482">
                <a:moveTo>
                  <a:pt x="0" y="243"/>
                </a:moveTo>
                <a:cubicBezTo>
                  <a:pt x="0" y="377"/>
                  <a:pt x="109" y="485"/>
                  <a:pt x="243" y="485"/>
                </a:cubicBezTo>
                <a:cubicBezTo>
                  <a:pt x="306" y="485"/>
                  <a:pt x="363" y="461"/>
                  <a:pt x="406" y="422"/>
                </a:cubicBezTo>
                <a:cubicBezTo>
                  <a:pt x="406" y="616"/>
                  <a:pt x="406" y="1419"/>
                  <a:pt x="406" y="1440"/>
                </a:cubicBezTo>
                <a:cubicBezTo>
                  <a:pt x="406" y="1463"/>
                  <a:pt x="425" y="1482"/>
                  <a:pt x="448" y="1482"/>
                </a:cubicBezTo>
                <a:cubicBezTo>
                  <a:pt x="472" y="1482"/>
                  <a:pt x="491" y="1463"/>
                  <a:pt x="491" y="1440"/>
                </a:cubicBezTo>
                <a:cubicBezTo>
                  <a:pt x="491" y="1414"/>
                  <a:pt x="491" y="533"/>
                  <a:pt x="491" y="299"/>
                </a:cubicBezTo>
                <a:cubicBezTo>
                  <a:pt x="491" y="295"/>
                  <a:pt x="491" y="292"/>
                  <a:pt x="491" y="289"/>
                </a:cubicBezTo>
                <a:cubicBezTo>
                  <a:pt x="490" y="266"/>
                  <a:pt x="485" y="226"/>
                  <a:pt x="485" y="226"/>
                </a:cubicBezTo>
                <a:cubicBezTo>
                  <a:pt x="476" y="100"/>
                  <a:pt x="371" y="0"/>
                  <a:pt x="243" y="0"/>
                </a:cubicBezTo>
                <a:cubicBezTo>
                  <a:pt x="109" y="0"/>
                  <a:pt x="0" y="109"/>
                  <a:pt x="0" y="243"/>
                </a:cubicBezTo>
                <a:moveTo>
                  <a:pt x="75" y="243"/>
                </a:moveTo>
                <a:cubicBezTo>
                  <a:pt x="75" y="150"/>
                  <a:pt x="150" y="75"/>
                  <a:pt x="243" y="75"/>
                </a:cubicBezTo>
                <a:cubicBezTo>
                  <a:pt x="330" y="75"/>
                  <a:pt x="402" y="141"/>
                  <a:pt x="410" y="226"/>
                </a:cubicBezTo>
                <a:cubicBezTo>
                  <a:pt x="410" y="226"/>
                  <a:pt x="412" y="250"/>
                  <a:pt x="406" y="283"/>
                </a:cubicBezTo>
                <a:cubicBezTo>
                  <a:pt x="388" y="356"/>
                  <a:pt x="322" y="410"/>
                  <a:pt x="243" y="410"/>
                </a:cubicBezTo>
                <a:cubicBezTo>
                  <a:pt x="150" y="410"/>
                  <a:pt x="75" y="335"/>
                  <a:pt x="75" y="243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  <a:round/>
          </a:ln>
        </p:spPr>
        <p:txBody>
          <a:bodyPr vert="horz" wrap="square" lIns="121920" tIns="60960" rIns="121920" bIns="609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5400000">
            <a:off x="266535" y="-322833"/>
            <a:ext cx="1667207" cy="7170582"/>
          </a:xfrm>
          <a:custGeom>
            <a:avLst/>
            <a:gdLst>
              <a:gd name="T0" fmla="*/ 0 w 491"/>
              <a:gd name="T1" fmla="*/ 242 h 2113"/>
              <a:gd name="T2" fmla="*/ 243 w 491"/>
              <a:gd name="T3" fmla="*/ 485 h 2113"/>
              <a:gd name="T4" fmla="*/ 406 w 491"/>
              <a:gd name="T5" fmla="*/ 422 h 2113"/>
              <a:gd name="T6" fmla="*/ 405 w 491"/>
              <a:gd name="T7" fmla="*/ 2071 h 2113"/>
              <a:gd name="T8" fmla="*/ 448 w 491"/>
              <a:gd name="T9" fmla="*/ 2113 h 2113"/>
              <a:gd name="T10" fmla="*/ 491 w 491"/>
              <a:gd name="T11" fmla="*/ 2071 h 2113"/>
              <a:gd name="T12" fmla="*/ 491 w 491"/>
              <a:gd name="T13" fmla="*/ 298 h 2113"/>
              <a:gd name="T14" fmla="*/ 491 w 491"/>
              <a:gd name="T15" fmla="*/ 288 h 2113"/>
              <a:gd name="T16" fmla="*/ 484 w 491"/>
              <a:gd name="T17" fmla="*/ 226 h 2113"/>
              <a:gd name="T18" fmla="*/ 243 w 491"/>
              <a:gd name="T19" fmla="*/ 0 h 2113"/>
              <a:gd name="T20" fmla="*/ 0 w 491"/>
              <a:gd name="T21" fmla="*/ 242 h 2113"/>
              <a:gd name="T22" fmla="*/ 75 w 491"/>
              <a:gd name="T23" fmla="*/ 242 h 2113"/>
              <a:gd name="T24" fmla="*/ 243 w 491"/>
              <a:gd name="T25" fmla="*/ 75 h 2113"/>
              <a:gd name="T26" fmla="*/ 410 w 491"/>
              <a:gd name="T27" fmla="*/ 226 h 2113"/>
              <a:gd name="T28" fmla="*/ 406 w 491"/>
              <a:gd name="T29" fmla="*/ 282 h 2113"/>
              <a:gd name="T30" fmla="*/ 243 w 491"/>
              <a:gd name="T31" fmla="*/ 410 h 2113"/>
              <a:gd name="T32" fmla="*/ 75 w 491"/>
              <a:gd name="T33" fmla="*/ 242 h 2113"/>
            </a:gdLst>
            <a:ahLst/>
            <a:cxnLst/>
            <a:rect l="0" t="0" r="r" b="b"/>
            <a:pathLst>
              <a:path w="491" h="2113">
                <a:moveTo>
                  <a:pt x="0" y="242"/>
                </a:moveTo>
                <a:cubicBezTo>
                  <a:pt x="0" y="376"/>
                  <a:pt x="109" y="485"/>
                  <a:pt x="243" y="485"/>
                </a:cubicBezTo>
                <a:cubicBezTo>
                  <a:pt x="305" y="485"/>
                  <a:pt x="363" y="461"/>
                  <a:pt x="406" y="422"/>
                </a:cubicBezTo>
                <a:cubicBezTo>
                  <a:pt x="406" y="616"/>
                  <a:pt x="405" y="2050"/>
                  <a:pt x="405" y="2071"/>
                </a:cubicBezTo>
                <a:cubicBezTo>
                  <a:pt x="406" y="2094"/>
                  <a:pt x="425" y="2113"/>
                  <a:pt x="448" y="2113"/>
                </a:cubicBezTo>
                <a:cubicBezTo>
                  <a:pt x="471" y="2113"/>
                  <a:pt x="490" y="2094"/>
                  <a:pt x="491" y="2071"/>
                </a:cubicBezTo>
                <a:cubicBezTo>
                  <a:pt x="491" y="2045"/>
                  <a:pt x="491" y="533"/>
                  <a:pt x="491" y="298"/>
                </a:cubicBezTo>
                <a:cubicBezTo>
                  <a:pt x="491" y="295"/>
                  <a:pt x="491" y="292"/>
                  <a:pt x="491" y="288"/>
                </a:cubicBezTo>
                <a:cubicBezTo>
                  <a:pt x="490" y="266"/>
                  <a:pt x="484" y="226"/>
                  <a:pt x="484" y="226"/>
                </a:cubicBezTo>
                <a:cubicBezTo>
                  <a:pt x="476" y="100"/>
                  <a:pt x="371" y="0"/>
                  <a:pt x="243" y="0"/>
                </a:cubicBezTo>
                <a:cubicBezTo>
                  <a:pt x="109" y="0"/>
                  <a:pt x="0" y="108"/>
                  <a:pt x="0" y="242"/>
                </a:cubicBezTo>
                <a:close/>
                <a:moveTo>
                  <a:pt x="75" y="242"/>
                </a:moveTo>
                <a:cubicBezTo>
                  <a:pt x="75" y="150"/>
                  <a:pt x="150" y="75"/>
                  <a:pt x="243" y="75"/>
                </a:cubicBezTo>
                <a:cubicBezTo>
                  <a:pt x="330" y="75"/>
                  <a:pt x="401" y="141"/>
                  <a:pt x="410" y="226"/>
                </a:cubicBezTo>
                <a:cubicBezTo>
                  <a:pt x="410" y="226"/>
                  <a:pt x="412" y="250"/>
                  <a:pt x="406" y="282"/>
                </a:cubicBezTo>
                <a:cubicBezTo>
                  <a:pt x="388" y="356"/>
                  <a:pt x="321" y="410"/>
                  <a:pt x="243" y="410"/>
                </a:cubicBezTo>
                <a:cubicBezTo>
                  <a:pt x="150" y="410"/>
                  <a:pt x="75" y="335"/>
                  <a:pt x="75" y="242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round/>
          </a:ln>
        </p:spPr>
        <p:txBody>
          <a:bodyPr vert="horz" wrap="square" lIns="121920" tIns="60960" rIns="121920" bIns="609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432664" y="2320717"/>
            <a:ext cx="605292" cy="529924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  <a:round/>
          </a:ln>
        </p:spPr>
        <p:txBody>
          <a:bodyPr vert="horz" wrap="square" lIns="121920" tIns="60960" rIns="121920" bIns="609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444259" y="5006845"/>
            <a:ext cx="582102" cy="605292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  <a:round/>
          </a:ln>
        </p:spPr>
        <p:txBody>
          <a:bodyPr vert="horz" wrap="square" lIns="121920" tIns="60960" rIns="121920" bIns="609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604042" y="2959812"/>
            <a:ext cx="530011" cy="605292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278800" y="246413"/>
            <a:ext cx="9379603" cy="720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sx="102000" sy="102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561368" y="380389"/>
            <a:ext cx="8060758" cy="46166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不足与改进计划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272243" y="225304"/>
            <a:ext cx="257347" cy="51764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272243" y="88785"/>
            <a:ext cx="257347" cy="984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272243" y="0"/>
            <a:ext cx="257347" cy="550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834349" y="1751270"/>
            <a:ext cx="5357651" cy="5106730"/>
          </a:xfrm>
          <a:custGeom>
            <a:avLst/>
            <a:gdLst>
              <a:gd name="connsiteX0" fmla="*/ 3946358 w 5357651"/>
              <a:gd name="connsiteY0" fmla="*/ 0 h 5106730"/>
              <a:gd name="connsiteX1" fmla="*/ 5303248 w 5357651"/>
              <a:gd name="connsiteY1" fmla="*/ 239464 h 5106730"/>
              <a:gd name="connsiteX2" fmla="*/ 5357651 w 5357651"/>
              <a:gd name="connsiteY2" fmla="*/ 260915 h 5106730"/>
              <a:gd name="connsiteX3" fmla="*/ 5357651 w 5357651"/>
              <a:gd name="connsiteY3" fmla="*/ 5106730 h 5106730"/>
              <a:gd name="connsiteX4" fmla="*/ 174039 w 5357651"/>
              <a:gd name="connsiteY4" fmla="*/ 5106730 h 5106730"/>
              <a:gd name="connsiteX5" fmla="*/ 80176 w 5357651"/>
              <a:gd name="connsiteY5" fmla="*/ 4741687 h 5106730"/>
              <a:gd name="connsiteX6" fmla="*/ 0 w 5357651"/>
              <a:gd name="connsiteY6" fmla="*/ 3946358 h 5106730"/>
              <a:gd name="connsiteX7" fmla="*/ 3946358 w 5357651"/>
              <a:gd name="connsiteY7" fmla="*/ 0 h 5106730"/>
            </a:gdLst>
            <a:ahLst/>
            <a:cxnLst/>
            <a:rect l="l" t="t" r="r" b="b"/>
            <a:pathLst>
              <a:path w="5357651" h="5106730">
                <a:moveTo>
                  <a:pt x="3946358" y="0"/>
                </a:moveTo>
                <a:cubicBezTo>
                  <a:pt x="4423126" y="0"/>
                  <a:pt x="4880148" y="84547"/>
                  <a:pt x="5303248" y="239464"/>
                </a:cubicBezTo>
                <a:lnTo>
                  <a:pt x="5357651" y="260915"/>
                </a:lnTo>
                <a:lnTo>
                  <a:pt x="5357651" y="5106730"/>
                </a:lnTo>
                <a:lnTo>
                  <a:pt x="174039" y="5106730"/>
                </a:lnTo>
                <a:lnTo>
                  <a:pt x="80176" y="4741687"/>
                </a:lnTo>
                <a:cubicBezTo>
                  <a:pt x="27607" y="4484789"/>
                  <a:pt x="0" y="4218797"/>
                  <a:pt x="0" y="3946358"/>
                </a:cubicBezTo>
                <a:cubicBezTo>
                  <a:pt x="0" y="1766845"/>
                  <a:pt x="1766845" y="0"/>
                  <a:pt x="3946358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" y="0"/>
            <a:ext cx="6447095" cy="6858000"/>
          </a:xfrm>
          <a:custGeom>
            <a:avLst/>
            <a:gdLst>
              <a:gd name="connsiteX0" fmla="*/ 0 w 6447095"/>
              <a:gd name="connsiteY0" fmla="*/ 0 h 6858000"/>
              <a:gd name="connsiteX1" fmla="*/ 5479608 w 6447095"/>
              <a:gd name="connsiteY1" fmla="*/ 0 h 6858000"/>
              <a:gd name="connsiteX2" fmla="*/ 5647548 w 6447095"/>
              <a:gd name="connsiteY2" fmla="*/ 224582 h 6858000"/>
              <a:gd name="connsiteX3" fmla="*/ 6447095 w 6447095"/>
              <a:gd name="connsiteY3" fmla="*/ 2842123 h 6858000"/>
              <a:gd name="connsiteX4" fmla="*/ 4193064 w 6447095"/>
              <a:gd name="connsiteY4" fmla="*/ 6845973 h 6858000"/>
              <a:gd name="connsiteX5" fmla="*/ 4172146 w 6447095"/>
              <a:gd name="connsiteY5" fmla="*/ 6858000 h 6858000"/>
              <a:gd name="connsiteX6" fmla="*/ 0 w 6447095"/>
              <a:gd name="connsiteY6" fmla="*/ 6858000 h 6858000"/>
            </a:gdLst>
            <a:ahLst/>
            <a:cxnLst/>
            <a:rect l="l" t="t" r="r" b="b"/>
            <a:pathLst>
              <a:path w="6447095" h="6858000">
                <a:moveTo>
                  <a:pt x="0" y="0"/>
                </a:moveTo>
                <a:lnTo>
                  <a:pt x="5479608" y="0"/>
                </a:lnTo>
                <a:lnTo>
                  <a:pt x="5647548" y="224582"/>
                </a:lnTo>
                <a:cubicBezTo>
                  <a:pt x="6152341" y="971774"/>
                  <a:pt x="6447095" y="1872527"/>
                  <a:pt x="6447095" y="2842123"/>
                </a:cubicBezTo>
                <a:cubicBezTo>
                  <a:pt x="6447095" y="4538917"/>
                  <a:pt x="5544409" y="6024876"/>
                  <a:pt x="4193064" y="6845973"/>
                </a:cubicBezTo>
                <a:lnTo>
                  <a:pt x="41721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87375" y="637953"/>
            <a:ext cx="10980738" cy="5730949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599821" y="2595438"/>
            <a:ext cx="6222082" cy="3773464"/>
          </a:xfrm>
          <a:custGeom>
            <a:avLst/>
            <a:gdLst>
              <a:gd name="connsiteX0" fmla="*/ 0 w 6373091"/>
              <a:gd name="connsiteY0" fmla="*/ 0 h 4660516"/>
              <a:gd name="connsiteX1" fmla="*/ 6373091 w 6373091"/>
              <a:gd name="connsiteY1" fmla="*/ 0 h 4660516"/>
              <a:gd name="connsiteX2" fmla="*/ 6373091 w 6373091"/>
              <a:gd name="connsiteY2" fmla="*/ 4660516 h 4660516"/>
              <a:gd name="connsiteX3" fmla="*/ 0 w 6373091"/>
              <a:gd name="connsiteY3" fmla="*/ 4660516 h 4660516"/>
              <a:gd name="connsiteX4" fmla="*/ 0 w 6373091"/>
              <a:gd name="connsiteY4" fmla="*/ 0 h 4660516"/>
              <a:gd name="connsiteX0-1" fmla="*/ 796636 w 7169727"/>
              <a:gd name="connsiteY0-2" fmla="*/ 582564 h 5243080"/>
              <a:gd name="connsiteX1-3" fmla="*/ 7169727 w 7169727"/>
              <a:gd name="connsiteY1-4" fmla="*/ 582564 h 5243080"/>
              <a:gd name="connsiteX2-5" fmla="*/ 7169727 w 7169727"/>
              <a:gd name="connsiteY2-6" fmla="*/ 5243080 h 5243080"/>
              <a:gd name="connsiteX3-7" fmla="*/ 796636 w 7169727"/>
              <a:gd name="connsiteY3-8" fmla="*/ 5243080 h 5243080"/>
              <a:gd name="connsiteX4-9" fmla="*/ 796636 w 7169727"/>
              <a:gd name="connsiteY4-10" fmla="*/ 582564 h 5243080"/>
              <a:gd name="connsiteX0-11" fmla="*/ 4114915 w 6553315"/>
              <a:gd name="connsiteY0-12" fmla="*/ 2946773 h 4794816"/>
              <a:gd name="connsiteX1-13" fmla="*/ 6553315 w 6553315"/>
              <a:gd name="connsiteY1-14" fmla="*/ 134300 h 4794816"/>
              <a:gd name="connsiteX2-15" fmla="*/ 6553315 w 6553315"/>
              <a:gd name="connsiteY2-16" fmla="*/ 4794816 h 4794816"/>
              <a:gd name="connsiteX3-17" fmla="*/ 180224 w 6553315"/>
              <a:gd name="connsiteY3-18" fmla="*/ 4794816 h 4794816"/>
              <a:gd name="connsiteX4-19" fmla="*/ 4114915 w 6553315"/>
              <a:gd name="connsiteY4-20" fmla="*/ 2946773 h 4794816"/>
              <a:gd name="connsiteX0-21" fmla="*/ 4114915 w 6553315"/>
              <a:gd name="connsiteY0-22" fmla="*/ 2812473 h 4660516"/>
              <a:gd name="connsiteX1-23" fmla="*/ 6553315 w 6553315"/>
              <a:gd name="connsiteY1-24" fmla="*/ 0 h 4660516"/>
              <a:gd name="connsiteX2-25" fmla="*/ 6553315 w 6553315"/>
              <a:gd name="connsiteY2-26" fmla="*/ 4660516 h 4660516"/>
              <a:gd name="connsiteX3-27" fmla="*/ 180224 w 6553315"/>
              <a:gd name="connsiteY3-28" fmla="*/ 4660516 h 4660516"/>
              <a:gd name="connsiteX4-29" fmla="*/ 4114915 w 6553315"/>
              <a:gd name="connsiteY4-30" fmla="*/ 2812473 h 4660516"/>
              <a:gd name="connsiteX0-31" fmla="*/ 3990668 w 6429068"/>
              <a:gd name="connsiteY0-32" fmla="*/ 2812473 h 4660516"/>
              <a:gd name="connsiteX1-33" fmla="*/ 6429068 w 6429068"/>
              <a:gd name="connsiteY1-34" fmla="*/ 0 h 4660516"/>
              <a:gd name="connsiteX2-35" fmla="*/ 6429068 w 6429068"/>
              <a:gd name="connsiteY2-36" fmla="*/ 4660516 h 4660516"/>
              <a:gd name="connsiteX3-37" fmla="*/ 55977 w 6429068"/>
              <a:gd name="connsiteY3-38" fmla="*/ 4660516 h 4660516"/>
              <a:gd name="connsiteX4-39" fmla="*/ 3990668 w 6429068"/>
              <a:gd name="connsiteY4-40" fmla="*/ 2812473 h 4660516"/>
              <a:gd name="connsiteX0-41" fmla="*/ 3944552 w 6429761"/>
              <a:gd name="connsiteY0-42" fmla="*/ 2687782 h 4660516"/>
              <a:gd name="connsiteX1-43" fmla="*/ 6429761 w 6429761"/>
              <a:gd name="connsiteY1-44" fmla="*/ 0 h 4660516"/>
              <a:gd name="connsiteX2-45" fmla="*/ 6429761 w 6429761"/>
              <a:gd name="connsiteY2-46" fmla="*/ 4660516 h 4660516"/>
              <a:gd name="connsiteX3-47" fmla="*/ 56670 w 6429761"/>
              <a:gd name="connsiteY3-48" fmla="*/ 4660516 h 4660516"/>
              <a:gd name="connsiteX4-49" fmla="*/ 3944552 w 6429761"/>
              <a:gd name="connsiteY4-50" fmla="*/ 2687782 h 4660516"/>
              <a:gd name="connsiteX0-51" fmla="*/ 3956670 w 6441879"/>
              <a:gd name="connsiteY0-52" fmla="*/ 2687782 h 4660516"/>
              <a:gd name="connsiteX1-53" fmla="*/ 6441879 w 6441879"/>
              <a:gd name="connsiteY1-54" fmla="*/ 0 h 4660516"/>
              <a:gd name="connsiteX2-55" fmla="*/ 6441879 w 6441879"/>
              <a:gd name="connsiteY2-56" fmla="*/ 4660516 h 4660516"/>
              <a:gd name="connsiteX3-57" fmla="*/ 68788 w 6441879"/>
              <a:gd name="connsiteY3-58" fmla="*/ 4660516 h 4660516"/>
              <a:gd name="connsiteX4-59" fmla="*/ 3956670 w 6441879"/>
              <a:gd name="connsiteY4-60" fmla="*/ 2687782 h 4660516"/>
              <a:gd name="connsiteX0-61" fmla="*/ 3956670 w 6441879"/>
              <a:gd name="connsiteY0-62" fmla="*/ 2687782 h 4660516"/>
              <a:gd name="connsiteX1-63" fmla="*/ 6441879 w 6441879"/>
              <a:gd name="connsiteY1-64" fmla="*/ 0 h 4660516"/>
              <a:gd name="connsiteX2-65" fmla="*/ 6441879 w 6441879"/>
              <a:gd name="connsiteY2-66" fmla="*/ 4660516 h 4660516"/>
              <a:gd name="connsiteX3-67" fmla="*/ 68788 w 6441879"/>
              <a:gd name="connsiteY3-68" fmla="*/ 4660516 h 4660516"/>
              <a:gd name="connsiteX4-69" fmla="*/ 3956670 w 6441879"/>
              <a:gd name="connsiteY4-70" fmla="*/ 2687782 h 4660516"/>
              <a:gd name="connsiteX0-71" fmla="*/ 3956670 w 6441879"/>
              <a:gd name="connsiteY0-72" fmla="*/ 2687782 h 4660516"/>
              <a:gd name="connsiteX1-73" fmla="*/ 6441879 w 6441879"/>
              <a:gd name="connsiteY1-74" fmla="*/ 0 h 4660516"/>
              <a:gd name="connsiteX2-75" fmla="*/ 6441879 w 6441879"/>
              <a:gd name="connsiteY2-76" fmla="*/ 4660516 h 4660516"/>
              <a:gd name="connsiteX3-77" fmla="*/ 68788 w 6441879"/>
              <a:gd name="connsiteY3-78" fmla="*/ 4660516 h 4660516"/>
              <a:gd name="connsiteX4-79" fmla="*/ 3956670 w 6441879"/>
              <a:gd name="connsiteY4-80" fmla="*/ 2687782 h 4660516"/>
              <a:gd name="connsiteX0-81" fmla="*/ 3650613 w 6447885"/>
              <a:gd name="connsiteY0-82" fmla="*/ 2665598 h 4660516"/>
              <a:gd name="connsiteX1-83" fmla="*/ 6447885 w 6447885"/>
              <a:gd name="connsiteY1-84" fmla="*/ 0 h 4660516"/>
              <a:gd name="connsiteX2-85" fmla="*/ 6447885 w 6447885"/>
              <a:gd name="connsiteY2-86" fmla="*/ 4660516 h 4660516"/>
              <a:gd name="connsiteX3-87" fmla="*/ 74794 w 6447885"/>
              <a:gd name="connsiteY3-88" fmla="*/ 4660516 h 4660516"/>
              <a:gd name="connsiteX4-89" fmla="*/ 3650613 w 6447885"/>
              <a:gd name="connsiteY4-90" fmla="*/ 2665598 h 4660516"/>
              <a:gd name="connsiteX0-91" fmla="*/ 3583781 w 6381053"/>
              <a:gd name="connsiteY0-92" fmla="*/ 2665598 h 4660516"/>
              <a:gd name="connsiteX1-93" fmla="*/ 6381053 w 6381053"/>
              <a:gd name="connsiteY1-94" fmla="*/ 0 h 4660516"/>
              <a:gd name="connsiteX2-95" fmla="*/ 6381053 w 6381053"/>
              <a:gd name="connsiteY2-96" fmla="*/ 4660516 h 4660516"/>
              <a:gd name="connsiteX3-97" fmla="*/ 7962 w 6381053"/>
              <a:gd name="connsiteY3-98" fmla="*/ 4660516 h 4660516"/>
              <a:gd name="connsiteX4-99" fmla="*/ 3583781 w 6381053"/>
              <a:gd name="connsiteY4-100" fmla="*/ 2665598 h 4660516"/>
              <a:gd name="connsiteX0-101" fmla="*/ 3366004 w 6381719"/>
              <a:gd name="connsiteY0-102" fmla="*/ 3075993 h 4660516"/>
              <a:gd name="connsiteX1-103" fmla="*/ 6381719 w 6381719"/>
              <a:gd name="connsiteY1-104" fmla="*/ 0 h 4660516"/>
              <a:gd name="connsiteX2-105" fmla="*/ 6381719 w 6381719"/>
              <a:gd name="connsiteY2-106" fmla="*/ 4660516 h 4660516"/>
              <a:gd name="connsiteX3-107" fmla="*/ 8628 w 6381719"/>
              <a:gd name="connsiteY3-108" fmla="*/ 4660516 h 4660516"/>
              <a:gd name="connsiteX4-109" fmla="*/ 3366004 w 6381719"/>
              <a:gd name="connsiteY4-110" fmla="*/ 3075993 h 4660516"/>
              <a:gd name="connsiteX0-111" fmla="*/ 3365215 w 6380930"/>
              <a:gd name="connsiteY0-112" fmla="*/ 3075993 h 4660516"/>
              <a:gd name="connsiteX1-113" fmla="*/ 6380930 w 6380930"/>
              <a:gd name="connsiteY1-114" fmla="*/ 0 h 4660516"/>
              <a:gd name="connsiteX2-115" fmla="*/ 6380930 w 6380930"/>
              <a:gd name="connsiteY2-116" fmla="*/ 4660516 h 4660516"/>
              <a:gd name="connsiteX3-117" fmla="*/ 7839 w 6380930"/>
              <a:gd name="connsiteY3-118" fmla="*/ 4660516 h 4660516"/>
              <a:gd name="connsiteX4-119" fmla="*/ 3365215 w 6380930"/>
              <a:gd name="connsiteY4-120" fmla="*/ 3075993 h 4660516"/>
              <a:gd name="connsiteX0-121" fmla="*/ 3365173 w 6380888"/>
              <a:gd name="connsiteY0-122" fmla="*/ 3075993 h 4660516"/>
              <a:gd name="connsiteX1-123" fmla="*/ 6380888 w 6380888"/>
              <a:gd name="connsiteY1-124" fmla="*/ 0 h 4660516"/>
              <a:gd name="connsiteX2-125" fmla="*/ 6380888 w 6380888"/>
              <a:gd name="connsiteY2-126" fmla="*/ 4660516 h 4660516"/>
              <a:gd name="connsiteX3-127" fmla="*/ 7797 w 6380888"/>
              <a:gd name="connsiteY3-128" fmla="*/ 4660516 h 4660516"/>
              <a:gd name="connsiteX4-129" fmla="*/ 3365173 w 6380888"/>
              <a:gd name="connsiteY4-130" fmla="*/ 3075993 h 4660516"/>
              <a:gd name="connsiteX0-131" fmla="*/ 3458545 w 6380642"/>
              <a:gd name="connsiteY0-132" fmla="*/ 2876342 h 4660516"/>
              <a:gd name="connsiteX1-133" fmla="*/ 6380642 w 6380642"/>
              <a:gd name="connsiteY1-134" fmla="*/ 0 h 4660516"/>
              <a:gd name="connsiteX2-135" fmla="*/ 6380642 w 6380642"/>
              <a:gd name="connsiteY2-136" fmla="*/ 4660516 h 4660516"/>
              <a:gd name="connsiteX3-137" fmla="*/ 7551 w 6380642"/>
              <a:gd name="connsiteY3-138" fmla="*/ 4660516 h 4660516"/>
              <a:gd name="connsiteX4-139" fmla="*/ 3458545 w 6380642"/>
              <a:gd name="connsiteY4-140" fmla="*/ 2876342 h 4660516"/>
              <a:gd name="connsiteX0-141" fmla="*/ 3583068 w 6380339"/>
              <a:gd name="connsiteY0-142" fmla="*/ 2831975 h 4660516"/>
              <a:gd name="connsiteX1-143" fmla="*/ 6380339 w 6380339"/>
              <a:gd name="connsiteY1-144" fmla="*/ 0 h 4660516"/>
              <a:gd name="connsiteX2-145" fmla="*/ 6380339 w 6380339"/>
              <a:gd name="connsiteY2-146" fmla="*/ 4660516 h 4660516"/>
              <a:gd name="connsiteX3-147" fmla="*/ 7248 w 6380339"/>
              <a:gd name="connsiteY3-148" fmla="*/ 4660516 h 4660516"/>
              <a:gd name="connsiteX4-149" fmla="*/ 3583068 w 6380339"/>
              <a:gd name="connsiteY4-150" fmla="*/ 2831975 h 4660516"/>
              <a:gd name="connsiteX0-151" fmla="*/ 3582891 w 6380162"/>
              <a:gd name="connsiteY0-152" fmla="*/ 2831975 h 4660516"/>
              <a:gd name="connsiteX1-153" fmla="*/ 6380162 w 6380162"/>
              <a:gd name="connsiteY1-154" fmla="*/ 0 h 4660516"/>
              <a:gd name="connsiteX2-155" fmla="*/ 6380162 w 6380162"/>
              <a:gd name="connsiteY2-156" fmla="*/ 4660516 h 4660516"/>
              <a:gd name="connsiteX3-157" fmla="*/ 7071 w 6380162"/>
              <a:gd name="connsiteY3-158" fmla="*/ 4660516 h 4660516"/>
              <a:gd name="connsiteX4-159" fmla="*/ 3582891 w 6380162"/>
              <a:gd name="connsiteY4-160" fmla="*/ 2831975 h 4660516"/>
              <a:gd name="connsiteX0-161" fmla="*/ 3584155 w 6381426"/>
              <a:gd name="connsiteY0-162" fmla="*/ 2831975 h 4660516"/>
              <a:gd name="connsiteX1-163" fmla="*/ 6381426 w 6381426"/>
              <a:gd name="connsiteY1-164" fmla="*/ 0 h 4660516"/>
              <a:gd name="connsiteX2-165" fmla="*/ 6381426 w 6381426"/>
              <a:gd name="connsiteY2-166" fmla="*/ 4660516 h 4660516"/>
              <a:gd name="connsiteX3-167" fmla="*/ 8335 w 6381426"/>
              <a:gd name="connsiteY3-168" fmla="*/ 4660516 h 4660516"/>
              <a:gd name="connsiteX4-169" fmla="*/ 3584155 w 6381426"/>
              <a:gd name="connsiteY4-170" fmla="*/ 2831975 h 4660516"/>
              <a:gd name="connsiteX0-171" fmla="*/ 3575820 w 6373091"/>
              <a:gd name="connsiteY0-172" fmla="*/ 2831975 h 4660516"/>
              <a:gd name="connsiteX1-173" fmla="*/ 6373091 w 6373091"/>
              <a:gd name="connsiteY1-174" fmla="*/ 0 h 4660516"/>
              <a:gd name="connsiteX2-175" fmla="*/ 6373091 w 6373091"/>
              <a:gd name="connsiteY2-176" fmla="*/ 4660516 h 4660516"/>
              <a:gd name="connsiteX3-177" fmla="*/ 0 w 6373091"/>
              <a:gd name="connsiteY3-178" fmla="*/ 4660516 h 4660516"/>
              <a:gd name="connsiteX4-179" fmla="*/ 3575820 w 6373091"/>
              <a:gd name="connsiteY4-180" fmla="*/ 2831975 h 4660516"/>
            </a:gdLst>
            <a:ahLst/>
            <a:cxnLst/>
            <a:rect l="l" t="t" r="r" b="b"/>
            <a:pathLst>
              <a:path w="6373091" h="4660516">
                <a:moveTo>
                  <a:pt x="3575820" y="2831975"/>
                </a:moveTo>
                <a:cubicBezTo>
                  <a:pt x="4279132" y="1755745"/>
                  <a:pt x="3531343" y="481166"/>
                  <a:pt x="6373091" y="0"/>
                </a:cubicBezTo>
                <a:lnTo>
                  <a:pt x="6373091" y="4660516"/>
                </a:lnTo>
                <a:lnTo>
                  <a:pt x="0" y="4660516"/>
                </a:lnTo>
                <a:cubicBezTo>
                  <a:pt x="223515" y="2640581"/>
                  <a:pt x="2872508" y="3908205"/>
                  <a:pt x="3575820" y="2831975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  <a:alpha val="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108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图片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527390" y="1284079"/>
            <a:ext cx="5044491" cy="504449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>
            <a:off x="5383128" y="4078459"/>
            <a:ext cx="5777912" cy="33130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170878" y="4851938"/>
            <a:ext cx="2168964" cy="47949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0800000" scaled="0"/>
          </a:gradFill>
          <a:ln w="10160" cap="sq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848026" y="4992275"/>
            <a:ext cx="1587719" cy="22173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5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主讲人：</a:t>
            </a:r>
            <a:r>
              <a:rPr kumimoji="1" lang="zh-CN" altLang="en-US" sz="150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王佳晨</a:t>
            </a:r>
            <a:endParaRPr kumimoji="1" lang="zh-CN" altLang="en-US" sz="1500" b="1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OPPOSans H" panose="00020600040101010101" charset="-122"/>
              <a:ea typeface="OPPOSans H" panose="00020600040101010101" charset="-122"/>
              <a:cs typeface="OPPOSans H" panose="00020600040101010101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6260852" y="4896814"/>
            <a:ext cx="389739" cy="389739"/>
          </a:xfrm>
          <a:prstGeom prst="roundRect">
            <a:avLst>
              <a:gd name="adj" fmla="val 50000"/>
            </a:avLst>
          </a:prstGeom>
          <a:gradFill>
            <a:gsLst>
              <a:gs pos="8280">
                <a:schemeClr val="accent1">
                  <a:lumMod val="60000"/>
                  <a:lumOff val="40000"/>
                </a:schemeClr>
              </a:gs>
              <a:gs pos="86000">
                <a:schemeClr val="accent1"/>
              </a:gs>
            </a:gsLst>
            <a:lin ang="10800000" scaled="0"/>
          </a:gradFill>
          <a:ln w="12700" cap="sq">
            <a:noFill/>
            <a:miter/>
          </a:ln>
          <a:effectLst>
            <a:outerShdw blurRad="1016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359610" y="4987573"/>
            <a:ext cx="192223" cy="208223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76200" dist="12700" dir="2700000" algn="tl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983312" y="4851938"/>
            <a:ext cx="2168964" cy="47949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0800000" scaled="0"/>
          </a:gradFill>
          <a:ln w="10160" cap="sq">
            <a:gradFill>
              <a:gsLst>
                <a:gs pos="0">
                  <a:schemeClr val="accent2">
                    <a:lumMod val="20000"/>
                    <a:lumOff val="80000"/>
                    <a:alpha val="100000"/>
                  </a:schemeClr>
                </a:gs>
                <a:gs pos="100000">
                  <a:schemeClr val="accent2">
                    <a:alpha val="100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582790" y="4992276"/>
            <a:ext cx="1587719" cy="22173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2025.7.</a:t>
            </a:r>
            <a:r>
              <a:rPr kumimoji="1" lang="en-US" altLang="zh-CN" sz="200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8</a:t>
            </a:r>
            <a:endParaRPr kumimoji="1" lang="en-US" altLang="zh-CN" sz="2000" b="1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OPPOSans H" panose="00020600040101010101" charset="-122"/>
              <a:ea typeface="OPPOSans H" panose="00020600040101010101" charset="-122"/>
              <a:cs typeface="OPPOSans H" panose="00020600040101010101" charset="-122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9064246" y="4896814"/>
            <a:ext cx="389739" cy="389739"/>
          </a:xfrm>
          <a:prstGeom prst="roundRect">
            <a:avLst>
              <a:gd name="adj" fmla="val 50000"/>
            </a:avLst>
          </a:prstGeom>
          <a:gradFill>
            <a:gsLst>
              <a:gs pos="8280">
                <a:schemeClr val="accent2">
                  <a:lumMod val="60000"/>
                  <a:lumOff val="40000"/>
                </a:schemeClr>
              </a:gs>
              <a:gs pos="86000">
                <a:schemeClr val="accent2"/>
              </a:gs>
            </a:gsLst>
            <a:lin ang="10800000" scaled="0"/>
          </a:gradFill>
          <a:ln w="12700" cap="sq">
            <a:noFill/>
            <a:miter/>
          </a:ln>
          <a:effectLst>
            <a:outerShdw blurRad="101600" algn="ctr" rotWithShape="0">
              <a:schemeClr val="accent2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165924" y="4990736"/>
            <a:ext cx="186382" cy="201897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76200" dist="12700" dir="2700000" algn="tl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957273" y="954749"/>
            <a:ext cx="1530109" cy="268552"/>
            <a:chOff x="957273" y="954749"/>
            <a:chExt cx="1530109" cy="268552"/>
          </a:xfrm>
        </p:grpSpPr>
        <p:sp>
          <p:nvSpPr>
            <p:cNvPr id="19" name="标题 1"/>
            <p:cNvSpPr txBox="1"/>
            <p:nvPr/>
          </p:nvSpPr>
          <p:spPr>
            <a:xfrm>
              <a:off x="2218830" y="954749"/>
              <a:ext cx="268552" cy="26855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>
              <a:off x="2288229" y="1024138"/>
              <a:ext cx="129755" cy="129774"/>
            </a:xfrm>
            <a:custGeom>
              <a:avLst/>
              <a:gdLst>
                <a:gd name="connsiteX0" fmla="*/ 669168 w 1599855"/>
                <a:gd name="connsiteY0" fmla="*/ 111621 h 1600088"/>
                <a:gd name="connsiteX1" fmla="*/ 886086 w 1599855"/>
                <a:gd name="connsiteY1" fmla="*/ 155339 h 1600088"/>
                <a:gd name="connsiteX2" fmla="*/ 1063377 w 1599855"/>
                <a:gd name="connsiteY2" fmla="*/ 274960 h 1600088"/>
                <a:gd name="connsiteX3" fmla="*/ 1182998 w 1599855"/>
                <a:gd name="connsiteY3" fmla="*/ 452251 h 1600088"/>
                <a:gd name="connsiteX4" fmla="*/ 1226716 w 1599855"/>
                <a:gd name="connsiteY4" fmla="*/ 669168 h 1600088"/>
                <a:gd name="connsiteX5" fmla="*/ 1182998 w 1599855"/>
                <a:gd name="connsiteY5" fmla="*/ 886085 h 1600088"/>
                <a:gd name="connsiteX6" fmla="*/ 1063377 w 1599855"/>
                <a:gd name="connsiteY6" fmla="*/ 1063377 h 1600088"/>
                <a:gd name="connsiteX7" fmla="*/ 886086 w 1599855"/>
                <a:gd name="connsiteY7" fmla="*/ 1182998 h 1600088"/>
                <a:gd name="connsiteX8" fmla="*/ 669168 w 1599855"/>
                <a:gd name="connsiteY8" fmla="*/ 1226716 h 1600088"/>
                <a:gd name="connsiteX9" fmla="*/ 452251 w 1599855"/>
                <a:gd name="connsiteY9" fmla="*/ 1182998 h 1600088"/>
                <a:gd name="connsiteX10" fmla="*/ 274960 w 1599855"/>
                <a:gd name="connsiteY10" fmla="*/ 1063377 h 1600088"/>
                <a:gd name="connsiteX11" fmla="*/ 155339 w 1599855"/>
                <a:gd name="connsiteY11" fmla="*/ 886085 h 1600088"/>
                <a:gd name="connsiteX12" fmla="*/ 111621 w 1599855"/>
                <a:gd name="connsiteY12" fmla="*/ 669168 h 1600088"/>
                <a:gd name="connsiteX13" fmla="*/ 155339 w 1599855"/>
                <a:gd name="connsiteY13" fmla="*/ 452251 h 1600088"/>
                <a:gd name="connsiteX14" fmla="*/ 274960 w 1599855"/>
                <a:gd name="connsiteY14" fmla="*/ 274960 h 1600088"/>
                <a:gd name="connsiteX15" fmla="*/ 452251 w 1599855"/>
                <a:gd name="connsiteY15" fmla="*/ 155339 h 1600088"/>
                <a:gd name="connsiteX16" fmla="*/ 669168 w 1599855"/>
                <a:gd name="connsiteY16" fmla="*/ 111621 h 1600088"/>
                <a:gd name="connsiteX17" fmla="*/ 669168 w 1599855"/>
                <a:gd name="connsiteY17" fmla="*/ 0 h 1600088"/>
                <a:gd name="connsiteX18" fmla="*/ 0 w 1599855"/>
                <a:gd name="connsiteY18" fmla="*/ 669168 h 1600088"/>
                <a:gd name="connsiteX19" fmla="*/ 669168 w 1599855"/>
                <a:gd name="connsiteY19" fmla="*/ 1338337 h 1600088"/>
                <a:gd name="connsiteX20" fmla="*/ 1338337 w 1599855"/>
                <a:gd name="connsiteY20" fmla="*/ 669168 h 1600088"/>
                <a:gd name="connsiteX21" fmla="*/ 669168 w 1599855"/>
                <a:gd name="connsiteY21" fmla="*/ 0 h 1600088"/>
                <a:gd name="connsiteX22" fmla="*/ 1544278 w 1599855"/>
                <a:gd name="connsiteY22" fmla="*/ 1600088 h 1600088"/>
                <a:gd name="connsiteX23" fmla="*/ 1504838 w 1599855"/>
                <a:gd name="connsiteY23" fmla="*/ 1583717 h 1600088"/>
                <a:gd name="connsiteX24" fmla="*/ 1247366 w 1599855"/>
                <a:gd name="connsiteY24" fmla="*/ 1326431 h 1600088"/>
                <a:gd name="connsiteX25" fmla="*/ 1247366 w 1599855"/>
                <a:gd name="connsiteY25" fmla="*/ 1247552 h 1600088"/>
                <a:gd name="connsiteX26" fmla="*/ 1326245 w 1599855"/>
                <a:gd name="connsiteY26" fmla="*/ 1247552 h 1600088"/>
                <a:gd name="connsiteX27" fmla="*/ 1583531 w 1599855"/>
                <a:gd name="connsiteY27" fmla="*/ 1504838 h 1600088"/>
                <a:gd name="connsiteX28" fmla="*/ 1583531 w 1599855"/>
                <a:gd name="connsiteY28" fmla="*/ 1583717 h 1600088"/>
                <a:gd name="connsiteX29" fmla="*/ 1544278 w 1599855"/>
                <a:gd name="connsiteY29" fmla="*/ 1600088 h 1600088"/>
              </a:gdLst>
              <a:ahLst/>
              <a:cxnLst/>
              <a:rect l="l" t="t" r="r" b="b"/>
              <a:pathLst>
                <a:path w="1599855" h="1600088">
                  <a:moveTo>
                    <a:pt x="669168" y="111621"/>
                  </a:moveTo>
                  <a:cubicBezTo>
                    <a:pt x="744513" y="111621"/>
                    <a:pt x="817438" y="126318"/>
                    <a:pt x="886086" y="155339"/>
                  </a:cubicBezTo>
                  <a:cubicBezTo>
                    <a:pt x="952500" y="183431"/>
                    <a:pt x="1012031" y="223614"/>
                    <a:pt x="1063377" y="274960"/>
                  </a:cubicBezTo>
                  <a:cubicBezTo>
                    <a:pt x="1114537" y="326120"/>
                    <a:pt x="1154906" y="385837"/>
                    <a:pt x="1182998" y="452251"/>
                  </a:cubicBezTo>
                  <a:cubicBezTo>
                    <a:pt x="1212019" y="520898"/>
                    <a:pt x="1226716" y="594010"/>
                    <a:pt x="1226716" y="669168"/>
                  </a:cubicBezTo>
                  <a:cubicBezTo>
                    <a:pt x="1226716" y="744327"/>
                    <a:pt x="1212019" y="817438"/>
                    <a:pt x="1182998" y="886085"/>
                  </a:cubicBezTo>
                  <a:cubicBezTo>
                    <a:pt x="1154906" y="952500"/>
                    <a:pt x="1114723" y="1012031"/>
                    <a:pt x="1063377" y="1063377"/>
                  </a:cubicBezTo>
                  <a:cubicBezTo>
                    <a:pt x="1012217" y="1114537"/>
                    <a:pt x="952500" y="1154906"/>
                    <a:pt x="886086" y="1182998"/>
                  </a:cubicBezTo>
                  <a:cubicBezTo>
                    <a:pt x="817438" y="1212019"/>
                    <a:pt x="744327" y="1226716"/>
                    <a:pt x="669168" y="1226716"/>
                  </a:cubicBezTo>
                  <a:cubicBezTo>
                    <a:pt x="594010" y="1226716"/>
                    <a:pt x="520898" y="1212019"/>
                    <a:pt x="452251" y="1182998"/>
                  </a:cubicBezTo>
                  <a:cubicBezTo>
                    <a:pt x="385837" y="1154906"/>
                    <a:pt x="326306" y="1114723"/>
                    <a:pt x="274960" y="1063377"/>
                  </a:cubicBezTo>
                  <a:cubicBezTo>
                    <a:pt x="223800" y="1012217"/>
                    <a:pt x="183431" y="952500"/>
                    <a:pt x="155339" y="886085"/>
                  </a:cubicBezTo>
                  <a:cubicBezTo>
                    <a:pt x="126318" y="817438"/>
                    <a:pt x="111621" y="744327"/>
                    <a:pt x="111621" y="669168"/>
                  </a:cubicBezTo>
                  <a:cubicBezTo>
                    <a:pt x="111621" y="594010"/>
                    <a:pt x="126318" y="520898"/>
                    <a:pt x="155339" y="452251"/>
                  </a:cubicBezTo>
                  <a:cubicBezTo>
                    <a:pt x="183431" y="385837"/>
                    <a:pt x="223614" y="326306"/>
                    <a:pt x="274960" y="274960"/>
                  </a:cubicBezTo>
                  <a:cubicBezTo>
                    <a:pt x="326306" y="223614"/>
                    <a:pt x="385837" y="183431"/>
                    <a:pt x="452251" y="155339"/>
                  </a:cubicBezTo>
                  <a:cubicBezTo>
                    <a:pt x="520898" y="126318"/>
                    <a:pt x="593824" y="111621"/>
                    <a:pt x="669168" y="111621"/>
                  </a:cubicBezTo>
                  <a:moveTo>
                    <a:pt x="669168" y="0"/>
                  </a:moveTo>
                  <a:cubicBezTo>
                    <a:pt x="299517" y="0"/>
                    <a:pt x="0" y="299517"/>
                    <a:pt x="0" y="669168"/>
                  </a:cubicBezTo>
                  <a:cubicBezTo>
                    <a:pt x="0" y="1038820"/>
                    <a:pt x="299517" y="1338337"/>
                    <a:pt x="669168" y="1338337"/>
                  </a:cubicBezTo>
                  <a:cubicBezTo>
                    <a:pt x="1038820" y="1338337"/>
                    <a:pt x="1338337" y="1038820"/>
                    <a:pt x="1338337" y="669168"/>
                  </a:cubicBezTo>
                  <a:cubicBezTo>
                    <a:pt x="1338337" y="299703"/>
                    <a:pt x="1038820" y="0"/>
                    <a:pt x="669168" y="0"/>
                  </a:cubicBezTo>
                  <a:close/>
                  <a:moveTo>
                    <a:pt x="1544278" y="1600088"/>
                  </a:moveTo>
                  <a:cubicBezTo>
                    <a:pt x="1529953" y="1600088"/>
                    <a:pt x="1515628" y="1594693"/>
                    <a:pt x="1504838" y="1583717"/>
                  </a:cubicBezTo>
                  <a:lnTo>
                    <a:pt x="1247366" y="1326431"/>
                  </a:lnTo>
                  <a:cubicBezTo>
                    <a:pt x="1225600" y="1304665"/>
                    <a:pt x="1225600" y="1269318"/>
                    <a:pt x="1247366" y="1247552"/>
                  </a:cubicBezTo>
                  <a:cubicBezTo>
                    <a:pt x="1269132" y="1225786"/>
                    <a:pt x="1304479" y="1225786"/>
                    <a:pt x="1326245" y="1247552"/>
                  </a:cubicBezTo>
                  <a:lnTo>
                    <a:pt x="1583531" y="1504838"/>
                  </a:lnTo>
                  <a:cubicBezTo>
                    <a:pt x="1605297" y="1526605"/>
                    <a:pt x="1605297" y="1561951"/>
                    <a:pt x="1583531" y="1583717"/>
                  </a:cubicBezTo>
                  <a:cubicBezTo>
                    <a:pt x="1572927" y="1594693"/>
                    <a:pt x="1558603" y="1600088"/>
                    <a:pt x="1544278" y="1600088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>
              <a:off x="1798311" y="954749"/>
              <a:ext cx="268552" cy="2685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1863743" y="1024138"/>
              <a:ext cx="137688" cy="129774"/>
            </a:xfrm>
            <a:custGeom>
              <a:avLst/>
              <a:gdLst>
                <a:gd name="connsiteX0" fmla="*/ 1110072 w 1498885"/>
                <a:gd name="connsiteY0" fmla="*/ 1039039 h 1412736"/>
                <a:gd name="connsiteX1" fmla="*/ 1149511 w 1498885"/>
                <a:gd name="connsiteY1" fmla="*/ 1055363 h 1412736"/>
                <a:gd name="connsiteX2" fmla="*/ 1371451 w 1498885"/>
                <a:gd name="connsiteY2" fmla="*/ 1277303 h 1412736"/>
                <a:gd name="connsiteX3" fmla="*/ 1371451 w 1498885"/>
                <a:gd name="connsiteY3" fmla="*/ 1356182 h 1412736"/>
                <a:gd name="connsiteX4" fmla="*/ 1332012 w 1498885"/>
                <a:gd name="connsiteY4" fmla="*/ 1372553 h 1412736"/>
                <a:gd name="connsiteX5" fmla="*/ 1292572 w 1498885"/>
                <a:gd name="connsiteY5" fmla="*/ 1356182 h 1412736"/>
                <a:gd name="connsiteX6" fmla="*/ 1070632 w 1498885"/>
                <a:gd name="connsiteY6" fmla="*/ 1134242 h 1412736"/>
                <a:gd name="connsiteX7" fmla="*/ 1070632 w 1498885"/>
                <a:gd name="connsiteY7" fmla="*/ 1055363 h 1412736"/>
                <a:gd name="connsiteX8" fmla="*/ 1110072 w 1498885"/>
                <a:gd name="connsiteY8" fmla="*/ 1039039 h 1412736"/>
                <a:gd name="connsiteX9" fmla="*/ 1110072 w 1498885"/>
                <a:gd name="connsiteY9" fmla="*/ 705989 h 1412736"/>
                <a:gd name="connsiteX10" fmla="*/ 1443075 w 1498885"/>
                <a:gd name="connsiteY10" fmla="*/ 705989 h 1412736"/>
                <a:gd name="connsiteX11" fmla="*/ 1498885 w 1498885"/>
                <a:gd name="connsiteY11" fmla="*/ 761800 h 1412736"/>
                <a:gd name="connsiteX12" fmla="*/ 1443075 w 1498885"/>
                <a:gd name="connsiteY12" fmla="*/ 817611 h 1412736"/>
                <a:gd name="connsiteX13" fmla="*/ 1110072 w 1498885"/>
                <a:gd name="connsiteY13" fmla="*/ 817611 h 1412736"/>
                <a:gd name="connsiteX14" fmla="*/ 1054261 w 1498885"/>
                <a:gd name="connsiteY14" fmla="*/ 761800 h 1412736"/>
                <a:gd name="connsiteX15" fmla="*/ 1110072 w 1498885"/>
                <a:gd name="connsiteY15" fmla="*/ 705989 h 1412736"/>
                <a:gd name="connsiteX16" fmla="*/ 1332012 w 1498885"/>
                <a:gd name="connsiteY16" fmla="*/ 151093 h 1412736"/>
                <a:gd name="connsiteX17" fmla="*/ 1371451 w 1498885"/>
                <a:gd name="connsiteY17" fmla="*/ 167418 h 1412736"/>
                <a:gd name="connsiteX18" fmla="*/ 1371451 w 1498885"/>
                <a:gd name="connsiteY18" fmla="*/ 246297 h 1412736"/>
                <a:gd name="connsiteX19" fmla="*/ 1149511 w 1498885"/>
                <a:gd name="connsiteY19" fmla="*/ 468236 h 1412736"/>
                <a:gd name="connsiteX20" fmla="*/ 1110072 w 1498885"/>
                <a:gd name="connsiteY20" fmla="*/ 484608 h 1412736"/>
                <a:gd name="connsiteX21" fmla="*/ 1070632 w 1498885"/>
                <a:gd name="connsiteY21" fmla="*/ 468236 h 1412736"/>
                <a:gd name="connsiteX22" fmla="*/ 1070632 w 1498885"/>
                <a:gd name="connsiteY22" fmla="*/ 389358 h 1412736"/>
                <a:gd name="connsiteX23" fmla="*/ 1292572 w 1498885"/>
                <a:gd name="connsiteY23" fmla="*/ 167418 h 1412736"/>
                <a:gd name="connsiteX24" fmla="*/ 1332012 w 1498885"/>
                <a:gd name="connsiteY24" fmla="*/ 151093 h 1412736"/>
                <a:gd name="connsiteX25" fmla="*/ 709724 w 1498885"/>
                <a:gd name="connsiteY25" fmla="*/ 111607 h 1412736"/>
                <a:gd name="connsiteX26" fmla="*/ 649635 w 1498885"/>
                <a:gd name="connsiteY26" fmla="*/ 127420 h 1412736"/>
                <a:gd name="connsiteX27" fmla="*/ 174129 w 1498885"/>
                <a:gd name="connsiteY27" fmla="*/ 394752 h 1412736"/>
                <a:gd name="connsiteX28" fmla="*/ 111621 w 1498885"/>
                <a:gd name="connsiteY28" fmla="*/ 501536 h 1412736"/>
                <a:gd name="connsiteX29" fmla="*/ 111621 w 1498885"/>
                <a:gd name="connsiteY29" fmla="*/ 910814 h 1412736"/>
                <a:gd name="connsiteX30" fmla="*/ 174129 w 1498885"/>
                <a:gd name="connsiteY30" fmla="*/ 1017598 h 1412736"/>
                <a:gd name="connsiteX31" fmla="*/ 649821 w 1498885"/>
                <a:gd name="connsiteY31" fmla="*/ 1284930 h 1412736"/>
                <a:gd name="connsiteX32" fmla="*/ 771674 w 1498885"/>
                <a:gd name="connsiteY32" fmla="*/ 1283814 h 1412736"/>
                <a:gd name="connsiteX33" fmla="*/ 832321 w 1498885"/>
                <a:gd name="connsiteY33" fmla="*/ 1178146 h 1412736"/>
                <a:gd name="connsiteX34" fmla="*/ 832321 w 1498885"/>
                <a:gd name="connsiteY34" fmla="*/ 234204 h 1412736"/>
                <a:gd name="connsiteX35" fmla="*/ 771674 w 1498885"/>
                <a:gd name="connsiteY35" fmla="*/ 128536 h 1412736"/>
                <a:gd name="connsiteX36" fmla="*/ 709724 w 1498885"/>
                <a:gd name="connsiteY36" fmla="*/ 111607 h 1412736"/>
                <a:gd name="connsiteX37" fmla="*/ 711864 w 1498885"/>
                <a:gd name="connsiteY37" fmla="*/ 9 h 1412736"/>
                <a:gd name="connsiteX38" fmla="*/ 828043 w 1498885"/>
                <a:gd name="connsiteY38" fmla="*/ 32356 h 1412736"/>
                <a:gd name="connsiteX39" fmla="*/ 943942 w 1498885"/>
                <a:gd name="connsiteY39" fmla="*/ 234390 h 1412736"/>
                <a:gd name="connsiteX40" fmla="*/ 943942 w 1498885"/>
                <a:gd name="connsiteY40" fmla="*/ 1178518 h 1412736"/>
                <a:gd name="connsiteX41" fmla="*/ 828043 w 1498885"/>
                <a:gd name="connsiteY41" fmla="*/ 1380552 h 1412736"/>
                <a:gd name="connsiteX42" fmla="*/ 709910 w 1498885"/>
                <a:gd name="connsiteY42" fmla="*/ 1412736 h 1412736"/>
                <a:gd name="connsiteX43" fmla="*/ 595126 w 1498885"/>
                <a:gd name="connsiteY43" fmla="*/ 1382413 h 1412736"/>
                <a:gd name="connsiteX44" fmla="*/ 119435 w 1498885"/>
                <a:gd name="connsiteY44" fmla="*/ 1115080 h 1412736"/>
                <a:gd name="connsiteX45" fmla="*/ 0 w 1498885"/>
                <a:gd name="connsiteY45" fmla="*/ 911000 h 1412736"/>
                <a:gd name="connsiteX46" fmla="*/ 0 w 1498885"/>
                <a:gd name="connsiteY46" fmla="*/ 501722 h 1412736"/>
                <a:gd name="connsiteX47" fmla="*/ 119435 w 1498885"/>
                <a:gd name="connsiteY47" fmla="*/ 297642 h 1412736"/>
                <a:gd name="connsiteX48" fmla="*/ 595126 w 1498885"/>
                <a:gd name="connsiteY48" fmla="*/ 30309 h 1412736"/>
                <a:gd name="connsiteX49" fmla="*/ 711864 w 1498885"/>
                <a:gd name="connsiteY49" fmla="*/ 9 h 1412736"/>
              </a:gdLst>
              <a:ahLst/>
              <a:cxnLst/>
              <a:rect l="l" t="t" r="r" b="b"/>
              <a:pathLst>
                <a:path w="1498885" h="1412736">
                  <a:moveTo>
                    <a:pt x="1110072" y="1039039"/>
                  </a:moveTo>
                  <a:cubicBezTo>
                    <a:pt x="1124350" y="1039039"/>
                    <a:pt x="1138628" y="1044480"/>
                    <a:pt x="1149511" y="1055363"/>
                  </a:cubicBezTo>
                  <a:lnTo>
                    <a:pt x="1371451" y="1277303"/>
                  </a:lnTo>
                  <a:cubicBezTo>
                    <a:pt x="1393217" y="1299070"/>
                    <a:pt x="1393217" y="1334416"/>
                    <a:pt x="1371451" y="1356182"/>
                  </a:cubicBezTo>
                  <a:cubicBezTo>
                    <a:pt x="1360661" y="1366972"/>
                    <a:pt x="1346336" y="1372553"/>
                    <a:pt x="1332012" y="1372553"/>
                  </a:cubicBezTo>
                  <a:cubicBezTo>
                    <a:pt x="1317687" y="1372553"/>
                    <a:pt x="1303362" y="1367158"/>
                    <a:pt x="1292572" y="1356182"/>
                  </a:cubicBezTo>
                  <a:lnTo>
                    <a:pt x="1070632" y="1134242"/>
                  </a:lnTo>
                  <a:cubicBezTo>
                    <a:pt x="1048866" y="1112476"/>
                    <a:pt x="1048866" y="1077130"/>
                    <a:pt x="1070632" y="1055363"/>
                  </a:cubicBezTo>
                  <a:cubicBezTo>
                    <a:pt x="1081515" y="1044480"/>
                    <a:pt x="1095793" y="1039039"/>
                    <a:pt x="1110072" y="1039039"/>
                  </a:cubicBezTo>
                  <a:close/>
                  <a:moveTo>
                    <a:pt x="1110072" y="705989"/>
                  </a:moveTo>
                  <a:lnTo>
                    <a:pt x="1443075" y="705989"/>
                  </a:lnTo>
                  <a:cubicBezTo>
                    <a:pt x="1473956" y="705989"/>
                    <a:pt x="1498885" y="730918"/>
                    <a:pt x="1498885" y="761800"/>
                  </a:cubicBezTo>
                  <a:cubicBezTo>
                    <a:pt x="1498885" y="792682"/>
                    <a:pt x="1473770" y="817611"/>
                    <a:pt x="1443075" y="817611"/>
                  </a:cubicBezTo>
                  <a:lnTo>
                    <a:pt x="1110072" y="817611"/>
                  </a:lnTo>
                  <a:cubicBezTo>
                    <a:pt x="1079190" y="817611"/>
                    <a:pt x="1054261" y="792682"/>
                    <a:pt x="1054261" y="761800"/>
                  </a:cubicBezTo>
                  <a:cubicBezTo>
                    <a:pt x="1054261" y="730918"/>
                    <a:pt x="1079190" y="705989"/>
                    <a:pt x="1110072" y="705989"/>
                  </a:cubicBezTo>
                  <a:close/>
                  <a:moveTo>
                    <a:pt x="1332012" y="151093"/>
                  </a:moveTo>
                  <a:cubicBezTo>
                    <a:pt x="1346290" y="151093"/>
                    <a:pt x="1360568" y="156535"/>
                    <a:pt x="1371451" y="167418"/>
                  </a:cubicBezTo>
                  <a:cubicBezTo>
                    <a:pt x="1393217" y="189184"/>
                    <a:pt x="1393217" y="224530"/>
                    <a:pt x="1371451" y="246297"/>
                  </a:cubicBezTo>
                  <a:lnTo>
                    <a:pt x="1149511" y="468236"/>
                  </a:lnTo>
                  <a:cubicBezTo>
                    <a:pt x="1138721" y="479213"/>
                    <a:pt x="1124396" y="484608"/>
                    <a:pt x="1110072" y="484608"/>
                  </a:cubicBezTo>
                  <a:cubicBezTo>
                    <a:pt x="1095747" y="484608"/>
                    <a:pt x="1081422" y="479213"/>
                    <a:pt x="1070632" y="468236"/>
                  </a:cubicBezTo>
                  <a:cubicBezTo>
                    <a:pt x="1048866" y="446470"/>
                    <a:pt x="1048866" y="411124"/>
                    <a:pt x="1070632" y="389358"/>
                  </a:cubicBezTo>
                  <a:lnTo>
                    <a:pt x="1292572" y="167418"/>
                  </a:lnTo>
                  <a:cubicBezTo>
                    <a:pt x="1303455" y="156535"/>
                    <a:pt x="1317733" y="151093"/>
                    <a:pt x="1332012" y="151093"/>
                  </a:cubicBezTo>
                  <a:close/>
                  <a:moveTo>
                    <a:pt x="709724" y="111607"/>
                  </a:moveTo>
                  <a:cubicBezTo>
                    <a:pt x="689074" y="111607"/>
                    <a:pt x="668610" y="116816"/>
                    <a:pt x="649635" y="127420"/>
                  </a:cubicBezTo>
                  <a:lnTo>
                    <a:pt x="174129" y="394752"/>
                  </a:lnTo>
                  <a:cubicBezTo>
                    <a:pt x="135620" y="416332"/>
                    <a:pt x="111621" y="457260"/>
                    <a:pt x="111621" y="501536"/>
                  </a:cubicBezTo>
                  <a:lnTo>
                    <a:pt x="111621" y="910814"/>
                  </a:lnTo>
                  <a:cubicBezTo>
                    <a:pt x="111621" y="955090"/>
                    <a:pt x="135620" y="996018"/>
                    <a:pt x="174129" y="1017598"/>
                  </a:cubicBezTo>
                  <a:lnTo>
                    <a:pt x="649821" y="1284930"/>
                  </a:lnTo>
                  <a:cubicBezTo>
                    <a:pt x="688144" y="1306510"/>
                    <a:pt x="733723" y="1306138"/>
                    <a:pt x="771674" y="1283814"/>
                  </a:cubicBezTo>
                  <a:cubicBezTo>
                    <a:pt x="809625" y="1261676"/>
                    <a:pt x="832321" y="1222050"/>
                    <a:pt x="832321" y="1178146"/>
                  </a:cubicBezTo>
                  <a:lnTo>
                    <a:pt x="832321" y="234204"/>
                  </a:lnTo>
                  <a:cubicBezTo>
                    <a:pt x="832321" y="190113"/>
                    <a:pt x="809625" y="150674"/>
                    <a:pt x="771674" y="128536"/>
                  </a:cubicBezTo>
                  <a:cubicBezTo>
                    <a:pt x="752326" y="117188"/>
                    <a:pt x="731118" y="111607"/>
                    <a:pt x="709724" y="111607"/>
                  </a:cubicBezTo>
                  <a:close/>
                  <a:moveTo>
                    <a:pt x="711864" y="9"/>
                  </a:moveTo>
                  <a:cubicBezTo>
                    <a:pt x="751861" y="358"/>
                    <a:pt x="791766" y="11148"/>
                    <a:pt x="828043" y="32356"/>
                  </a:cubicBezTo>
                  <a:cubicBezTo>
                    <a:pt x="900596" y="74772"/>
                    <a:pt x="943942" y="150302"/>
                    <a:pt x="943942" y="234390"/>
                  </a:cubicBezTo>
                  <a:lnTo>
                    <a:pt x="943942" y="1178518"/>
                  </a:lnTo>
                  <a:cubicBezTo>
                    <a:pt x="943942" y="1262606"/>
                    <a:pt x="900596" y="1338136"/>
                    <a:pt x="828043" y="1380552"/>
                  </a:cubicBezTo>
                  <a:cubicBezTo>
                    <a:pt x="791208" y="1401946"/>
                    <a:pt x="750466" y="1412736"/>
                    <a:pt x="709910" y="1412736"/>
                  </a:cubicBezTo>
                  <a:cubicBezTo>
                    <a:pt x="670471" y="1412736"/>
                    <a:pt x="631217" y="1402691"/>
                    <a:pt x="595126" y="1382413"/>
                  </a:cubicBezTo>
                  <a:lnTo>
                    <a:pt x="119435" y="1115080"/>
                  </a:lnTo>
                  <a:cubicBezTo>
                    <a:pt x="45765" y="1073594"/>
                    <a:pt x="0" y="995460"/>
                    <a:pt x="0" y="911000"/>
                  </a:cubicBezTo>
                  <a:lnTo>
                    <a:pt x="0" y="501722"/>
                  </a:lnTo>
                  <a:cubicBezTo>
                    <a:pt x="0" y="417262"/>
                    <a:pt x="45765" y="338942"/>
                    <a:pt x="119435" y="297642"/>
                  </a:cubicBezTo>
                  <a:lnTo>
                    <a:pt x="595126" y="30309"/>
                  </a:lnTo>
                  <a:cubicBezTo>
                    <a:pt x="631775" y="9752"/>
                    <a:pt x="671866" y="-340"/>
                    <a:pt x="711864" y="9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3" name="标题 1"/>
            <p:cNvSpPr txBox="1"/>
            <p:nvPr/>
          </p:nvSpPr>
          <p:spPr>
            <a:xfrm>
              <a:off x="1377792" y="954749"/>
              <a:ext cx="268552" cy="26855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4" name="标题 1"/>
            <p:cNvSpPr txBox="1"/>
            <p:nvPr/>
          </p:nvSpPr>
          <p:spPr>
            <a:xfrm>
              <a:off x="1445018" y="1024138"/>
              <a:ext cx="134100" cy="129774"/>
            </a:xfrm>
            <a:custGeom>
              <a:avLst/>
              <a:gdLst>
                <a:gd name="connsiteX0" fmla="*/ 695958 w 1660735"/>
                <a:gd name="connsiteY0" fmla="*/ 752512 h 1607157"/>
                <a:gd name="connsiteX1" fmla="*/ 376349 w 1660735"/>
                <a:gd name="connsiteY1" fmla="*/ 752512 h 1607157"/>
                <a:gd name="connsiteX2" fmla="*/ 110505 w 1660735"/>
                <a:gd name="connsiteY2" fmla="*/ 642007 h 1607157"/>
                <a:gd name="connsiteX3" fmla="*/ 0 w 1660735"/>
                <a:gd name="connsiteY3" fmla="*/ 376349 h 1607157"/>
                <a:gd name="connsiteX4" fmla="*/ 110505 w 1660735"/>
                <a:gd name="connsiteY4" fmla="*/ 110505 h 1607157"/>
                <a:gd name="connsiteX5" fmla="*/ 376349 w 1660735"/>
                <a:gd name="connsiteY5" fmla="*/ 0 h 1607157"/>
                <a:gd name="connsiteX6" fmla="*/ 642193 w 1660735"/>
                <a:gd name="connsiteY6" fmla="*/ 110505 h 1607157"/>
                <a:gd name="connsiteX7" fmla="*/ 752698 w 1660735"/>
                <a:gd name="connsiteY7" fmla="*/ 376349 h 1607157"/>
                <a:gd name="connsiteX8" fmla="*/ 752698 w 1660735"/>
                <a:gd name="connsiteY8" fmla="*/ 695958 h 1607157"/>
                <a:gd name="connsiteX9" fmla="*/ 695958 w 1660735"/>
                <a:gd name="connsiteY9" fmla="*/ 752512 h 1607157"/>
                <a:gd name="connsiteX10" fmla="*/ 376349 w 1660735"/>
                <a:gd name="connsiteY10" fmla="*/ 111621 h 1607157"/>
                <a:gd name="connsiteX11" fmla="*/ 111621 w 1660735"/>
                <a:gd name="connsiteY11" fmla="*/ 376349 h 1607157"/>
                <a:gd name="connsiteX12" fmla="*/ 376349 w 1660735"/>
                <a:gd name="connsiteY12" fmla="*/ 641077 h 1607157"/>
                <a:gd name="connsiteX13" fmla="*/ 641077 w 1660735"/>
                <a:gd name="connsiteY13" fmla="*/ 641077 h 1607157"/>
                <a:gd name="connsiteX14" fmla="*/ 641077 w 1660735"/>
                <a:gd name="connsiteY14" fmla="*/ 376349 h 1607157"/>
                <a:gd name="connsiteX15" fmla="*/ 376349 w 1660735"/>
                <a:gd name="connsiteY15" fmla="*/ 111621 h 1607157"/>
                <a:gd name="connsiteX16" fmla="*/ 1284201 w 1660735"/>
                <a:gd name="connsiteY16" fmla="*/ 752512 h 1607157"/>
                <a:gd name="connsiteX17" fmla="*/ 964592 w 1660735"/>
                <a:gd name="connsiteY17" fmla="*/ 752512 h 1607157"/>
                <a:gd name="connsiteX18" fmla="*/ 908038 w 1660735"/>
                <a:gd name="connsiteY18" fmla="*/ 695958 h 1607157"/>
                <a:gd name="connsiteX19" fmla="*/ 908038 w 1660735"/>
                <a:gd name="connsiteY19" fmla="*/ 376349 h 1607157"/>
                <a:gd name="connsiteX20" fmla="*/ 1018543 w 1660735"/>
                <a:gd name="connsiteY20" fmla="*/ 110505 h 1607157"/>
                <a:gd name="connsiteX21" fmla="*/ 1284387 w 1660735"/>
                <a:gd name="connsiteY21" fmla="*/ 0 h 1607157"/>
                <a:gd name="connsiteX22" fmla="*/ 1550231 w 1660735"/>
                <a:gd name="connsiteY22" fmla="*/ 110505 h 1607157"/>
                <a:gd name="connsiteX23" fmla="*/ 1660736 w 1660735"/>
                <a:gd name="connsiteY23" fmla="*/ 376349 h 1607157"/>
                <a:gd name="connsiteX24" fmla="*/ 1550231 w 1660735"/>
                <a:gd name="connsiteY24" fmla="*/ 642193 h 1607157"/>
                <a:gd name="connsiteX25" fmla="*/ 1284201 w 1660735"/>
                <a:gd name="connsiteY25" fmla="*/ 752512 h 1607157"/>
                <a:gd name="connsiteX26" fmla="*/ 1019659 w 1660735"/>
                <a:gd name="connsiteY26" fmla="*/ 640891 h 1607157"/>
                <a:gd name="connsiteX27" fmla="*/ 1284387 w 1660735"/>
                <a:gd name="connsiteY27" fmla="*/ 640891 h 1607157"/>
                <a:gd name="connsiteX28" fmla="*/ 1549115 w 1660735"/>
                <a:gd name="connsiteY28" fmla="*/ 376163 h 1607157"/>
                <a:gd name="connsiteX29" fmla="*/ 1284387 w 1660735"/>
                <a:gd name="connsiteY29" fmla="*/ 111435 h 1607157"/>
                <a:gd name="connsiteX30" fmla="*/ 1019659 w 1660735"/>
                <a:gd name="connsiteY30" fmla="*/ 376163 h 1607157"/>
                <a:gd name="connsiteX31" fmla="*/ 1019659 w 1660735"/>
                <a:gd name="connsiteY31" fmla="*/ 640891 h 1607157"/>
                <a:gd name="connsiteX32" fmla="*/ 376349 w 1660735"/>
                <a:gd name="connsiteY32" fmla="*/ 1607158 h 1607157"/>
                <a:gd name="connsiteX33" fmla="*/ 110505 w 1660735"/>
                <a:gd name="connsiteY33" fmla="*/ 1496653 h 1607157"/>
                <a:gd name="connsiteX34" fmla="*/ 0 w 1660735"/>
                <a:gd name="connsiteY34" fmla="*/ 1230809 h 1607157"/>
                <a:gd name="connsiteX35" fmla="*/ 110505 w 1660735"/>
                <a:gd name="connsiteY35" fmla="*/ 964964 h 1607157"/>
                <a:gd name="connsiteX36" fmla="*/ 376349 w 1660735"/>
                <a:gd name="connsiteY36" fmla="*/ 854459 h 1607157"/>
                <a:gd name="connsiteX37" fmla="*/ 695958 w 1660735"/>
                <a:gd name="connsiteY37" fmla="*/ 854459 h 1607157"/>
                <a:gd name="connsiteX38" fmla="*/ 752512 w 1660735"/>
                <a:gd name="connsiteY38" fmla="*/ 911014 h 1607157"/>
                <a:gd name="connsiteX39" fmla="*/ 752512 w 1660735"/>
                <a:gd name="connsiteY39" fmla="*/ 1230623 h 1607157"/>
                <a:gd name="connsiteX40" fmla="*/ 642007 w 1660735"/>
                <a:gd name="connsiteY40" fmla="*/ 1496467 h 1607157"/>
                <a:gd name="connsiteX41" fmla="*/ 376349 w 1660735"/>
                <a:gd name="connsiteY41" fmla="*/ 1607158 h 1607157"/>
                <a:gd name="connsiteX42" fmla="*/ 376349 w 1660735"/>
                <a:gd name="connsiteY42" fmla="*/ 966267 h 1607157"/>
                <a:gd name="connsiteX43" fmla="*/ 111621 w 1660735"/>
                <a:gd name="connsiteY43" fmla="*/ 1230809 h 1607157"/>
                <a:gd name="connsiteX44" fmla="*/ 376349 w 1660735"/>
                <a:gd name="connsiteY44" fmla="*/ 1495537 h 1607157"/>
                <a:gd name="connsiteX45" fmla="*/ 641077 w 1660735"/>
                <a:gd name="connsiteY45" fmla="*/ 1230809 h 1607157"/>
                <a:gd name="connsiteX46" fmla="*/ 641077 w 1660735"/>
                <a:gd name="connsiteY46" fmla="*/ 966267 h 1607157"/>
                <a:gd name="connsiteX47" fmla="*/ 376349 w 1660735"/>
                <a:gd name="connsiteY47" fmla="*/ 966267 h 1607157"/>
                <a:gd name="connsiteX48" fmla="*/ 1284201 w 1660735"/>
                <a:gd name="connsiteY48" fmla="*/ 1607158 h 1607157"/>
                <a:gd name="connsiteX49" fmla="*/ 1018357 w 1660735"/>
                <a:gd name="connsiteY49" fmla="*/ 1496653 h 1607157"/>
                <a:gd name="connsiteX50" fmla="*/ 907852 w 1660735"/>
                <a:gd name="connsiteY50" fmla="*/ 1230809 h 1607157"/>
                <a:gd name="connsiteX51" fmla="*/ 907852 w 1660735"/>
                <a:gd name="connsiteY51" fmla="*/ 911200 h 1607157"/>
                <a:gd name="connsiteX52" fmla="*/ 964406 w 1660735"/>
                <a:gd name="connsiteY52" fmla="*/ 854646 h 1607157"/>
                <a:gd name="connsiteX53" fmla="*/ 1284015 w 1660735"/>
                <a:gd name="connsiteY53" fmla="*/ 854646 h 1607157"/>
                <a:gd name="connsiteX54" fmla="*/ 1549859 w 1660735"/>
                <a:gd name="connsiteY54" fmla="*/ 965150 h 1607157"/>
                <a:gd name="connsiteX55" fmla="*/ 1660364 w 1660735"/>
                <a:gd name="connsiteY55" fmla="*/ 1230995 h 1607157"/>
                <a:gd name="connsiteX56" fmla="*/ 1550045 w 1660735"/>
                <a:gd name="connsiteY56" fmla="*/ 1496653 h 1607157"/>
                <a:gd name="connsiteX57" fmla="*/ 1284201 w 1660735"/>
                <a:gd name="connsiteY57" fmla="*/ 1607158 h 1607157"/>
                <a:gd name="connsiteX58" fmla="*/ 1019659 w 1660735"/>
                <a:gd name="connsiteY58" fmla="*/ 966267 h 1607157"/>
                <a:gd name="connsiteX59" fmla="*/ 1019659 w 1660735"/>
                <a:gd name="connsiteY59" fmla="*/ 1230995 h 1607157"/>
                <a:gd name="connsiteX60" fmla="*/ 1284387 w 1660735"/>
                <a:gd name="connsiteY60" fmla="*/ 1495723 h 1607157"/>
                <a:gd name="connsiteX61" fmla="*/ 1549115 w 1660735"/>
                <a:gd name="connsiteY61" fmla="*/ 1230995 h 1607157"/>
                <a:gd name="connsiteX62" fmla="*/ 1284387 w 1660735"/>
                <a:gd name="connsiteY62" fmla="*/ 966267 h 1607157"/>
                <a:gd name="connsiteX63" fmla="*/ 1019659 w 1660735"/>
                <a:gd name="connsiteY63" fmla="*/ 966267 h 1607157"/>
              </a:gdLst>
              <a:ahLst/>
              <a:cxnLst/>
              <a:rect l="l" t="t" r="r" b="b"/>
              <a:pathLst>
                <a:path w="1660735" h="1607157">
                  <a:moveTo>
                    <a:pt x="695958" y="752512"/>
                  </a:moveTo>
                  <a:lnTo>
                    <a:pt x="376349" y="752512"/>
                  </a:lnTo>
                  <a:cubicBezTo>
                    <a:pt x="276262" y="752512"/>
                    <a:pt x="181756" y="713259"/>
                    <a:pt x="110505" y="642007"/>
                  </a:cubicBezTo>
                  <a:cubicBezTo>
                    <a:pt x="39253" y="570756"/>
                    <a:pt x="0" y="476436"/>
                    <a:pt x="0" y="376349"/>
                  </a:cubicBezTo>
                  <a:cubicBezTo>
                    <a:pt x="0" y="276262"/>
                    <a:pt x="39253" y="181756"/>
                    <a:pt x="110505" y="110505"/>
                  </a:cubicBezTo>
                  <a:cubicBezTo>
                    <a:pt x="181756" y="39253"/>
                    <a:pt x="276076" y="0"/>
                    <a:pt x="376349" y="0"/>
                  </a:cubicBezTo>
                  <a:cubicBezTo>
                    <a:pt x="476436" y="0"/>
                    <a:pt x="570942" y="39253"/>
                    <a:pt x="642193" y="110505"/>
                  </a:cubicBezTo>
                  <a:cubicBezTo>
                    <a:pt x="713445" y="181756"/>
                    <a:pt x="752698" y="276076"/>
                    <a:pt x="752698" y="376349"/>
                  </a:cubicBezTo>
                  <a:lnTo>
                    <a:pt x="752698" y="695958"/>
                  </a:lnTo>
                  <a:cubicBezTo>
                    <a:pt x="752512" y="727211"/>
                    <a:pt x="727211" y="752512"/>
                    <a:pt x="695958" y="752512"/>
                  </a:cubicBezTo>
                  <a:close/>
                  <a:moveTo>
                    <a:pt x="376349" y="111621"/>
                  </a:moveTo>
                  <a:cubicBezTo>
                    <a:pt x="230498" y="111621"/>
                    <a:pt x="111621" y="230312"/>
                    <a:pt x="111621" y="376349"/>
                  </a:cubicBezTo>
                  <a:cubicBezTo>
                    <a:pt x="111621" y="522201"/>
                    <a:pt x="230312" y="641077"/>
                    <a:pt x="376349" y="641077"/>
                  </a:cubicBezTo>
                  <a:lnTo>
                    <a:pt x="641077" y="641077"/>
                  </a:lnTo>
                  <a:lnTo>
                    <a:pt x="641077" y="376349"/>
                  </a:lnTo>
                  <a:cubicBezTo>
                    <a:pt x="640891" y="230312"/>
                    <a:pt x="522201" y="111621"/>
                    <a:pt x="376349" y="111621"/>
                  </a:cubicBezTo>
                  <a:close/>
                  <a:moveTo>
                    <a:pt x="1284201" y="752512"/>
                  </a:moveTo>
                  <a:lnTo>
                    <a:pt x="964592" y="752512"/>
                  </a:lnTo>
                  <a:cubicBezTo>
                    <a:pt x="933338" y="752512"/>
                    <a:pt x="908038" y="727025"/>
                    <a:pt x="908038" y="695958"/>
                  </a:cubicBezTo>
                  <a:lnTo>
                    <a:pt x="908038" y="376349"/>
                  </a:lnTo>
                  <a:cubicBezTo>
                    <a:pt x="908038" y="276262"/>
                    <a:pt x="947291" y="181756"/>
                    <a:pt x="1018543" y="110505"/>
                  </a:cubicBezTo>
                  <a:cubicBezTo>
                    <a:pt x="1089794" y="39253"/>
                    <a:pt x="1184114" y="0"/>
                    <a:pt x="1284387" y="0"/>
                  </a:cubicBezTo>
                  <a:cubicBezTo>
                    <a:pt x="1384660" y="0"/>
                    <a:pt x="1478980" y="39253"/>
                    <a:pt x="1550231" y="110505"/>
                  </a:cubicBezTo>
                  <a:cubicBezTo>
                    <a:pt x="1621482" y="181756"/>
                    <a:pt x="1660736" y="276076"/>
                    <a:pt x="1660736" y="376349"/>
                  </a:cubicBezTo>
                  <a:cubicBezTo>
                    <a:pt x="1660736" y="476622"/>
                    <a:pt x="1621482" y="570942"/>
                    <a:pt x="1550231" y="642193"/>
                  </a:cubicBezTo>
                  <a:cubicBezTo>
                    <a:pt x="1478794" y="713259"/>
                    <a:pt x="1384288" y="752512"/>
                    <a:pt x="1284201" y="752512"/>
                  </a:cubicBezTo>
                  <a:close/>
                  <a:moveTo>
                    <a:pt x="1019659" y="640891"/>
                  </a:moveTo>
                  <a:lnTo>
                    <a:pt x="1284387" y="640891"/>
                  </a:lnTo>
                  <a:cubicBezTo>
                    <a:pt x="1430238" y="640891"/>
                    <a:pt x="1549115" y="522201"/>
                    <a:pt x="1549115" y="376163"/>
                  </a:cubicBezTo>
                  <a:cubicBezTo>
                    <a:pt x="1549115" y="230312"/>
                    <a:pt x="1430424" y="111435"/>
                    <a:pt x="1284387" y="111435"/>
                  </a:cubicBezTo>
                  <a:cubicBezTo>
                    <a:pt x="1138349" y="111435"/>
                    <a:pt x="1019659" y="230125"/>
                    <a:pt x="1019659" y="376163"/>
                  </a:cubicBezTo>
                  <a:lnTo>
                    <a:pt x="1019659" y="640891"/>
                  </a:lnTo>
                  <a:close/>
                  <a:moveTo>
                    <a:pt x="376349" y="1607158"/>
                  </a:moveTo>
                  <a:cubicBezTo>
                    <a:pt x="276262" y="1607158"/>
                    <a:pt x="181756" y="1567904"/>
                    <a:pt x="110505" y="1496653"/>
                  </a:cubicBezTo>
                  <a:cubicBezTo>
                    <a:pt x="39253" y="1425401"/>
                    <a:pt x="0" y="1330896"/>
                    <a:pt x="0" y="1230809"/>
                  </a:cubicBezTo>
                  <a:cubicBezTo>
                    <a:pt x="0" y="1130722"/>
                    <a:pt x="39253" y="1036216"/>
                    <a:pt x="110505" y="964964"/>
                  </a:cubicBezTo>
                  <a:cubicBezTo>
                    <a:pt x="181756" y="893713"/>
                    <a:pt x="276076" y="854459"/>
                    <a:pt x="376349" y="854459"/>
                  </a:cubicBezTo>
                  <a:lnTo>
                    <a:pt x="695958" y="854459"/>
                  </a:lnTo>
                  <a:cubicBezTo>
                    <a:pt x="727211" y="854459"/>
                    <a:pt x="752512" y="879760"/>
                    <a:pt x="752512" y="911014"/>
                  </a:cubicBezTo>
                  <a:lnTo>
                    <a:pt x="752512" y="1230623"/>
                  </a:lnTo>
                  <a:cubicBezTo>
                    <a:pt x="752512" y="1330709"/>
                    <a:pt x="713259" y="1425215"/>
                    <a:pt x="642007" y="1496467"/>
                  </a:cubicBezTo>
                  <a:cubicBezTo>
                    <a:pt x="570756" y="1567718"/>
                    <a:pt x="476436" y="1607158"/>
                    <a:pt x="376349" y="1607158"/>
                  </a:cubicBezTo>
                  <a:close/>
                  <a:moveTo>
                    <a:pt x="376349" y="966267"/>
                  </a:moveTo>
                  <a:cubicBezTo>
                    <a:pt x="230312" y="966267"/>
                    <a:pt x="111621" y="1084957"/>
                    <a:pt x="111621" y="1230809"/>
                  </a:cubicBezTo>
                  <a:cubicBezTo>
                    <a:pt x="111621" y="1376660"/>
                    <a:pt x="230312" y="1495537"/>
                    <a:pt x="376349" y="1495537"/>
                  </a:cubicBezTo>
                  <a:cubicBezTo>
                    <a:pt x="522201" y="1495537"/>
                    <a:pt x="641077" y="1376846"/>
                    <a:pt x="641077" y="1230809"/>
                  </a:cubicBezTo>
                  <a:lnTo>
                    <a:pt x="641077" y="966267"/>
                  </a:lnTo>
                  <a:lnTo>
                    <a:pt x="376349" y="966267"/>
                  </a:lnTo>
                  <a:close/>
                  <a:moveTo>
                    <a:pt x="1284201" y="1607158"/>
                  </a:moveTo>
                  <a:cubicBezTo>
                    <a:pt x="1184114" y="1607158"/>
                    <a:pt x="1089608" y="1567904"/>
                    <a:pt x="1018357" y="1496653"/>
                  </a:cubicBezTo>
                  <a:cubicBezTo>
                    <a:pt x="947105" y="1425401"/>
                    <a:pt x="907852" y="1331082"/>
                    <a:pt x="907852" y="1230809"/>
                  </a:cubicBezTo>
                  <a:lnTo>
                    <a:pt x="907852" y="911200"/>
                  </a:lnTo>
                  <a:cubicBezTo>
                    <a:pt x="907852" y="879946"/>
                    <a:pt x="933152" y="854646"/>
                    <a:pt x="964406" y="854646"/>
                  </a:cubicBezTo>
                  <a:lnTo>
                    <a:pt x="1284015" y="854646"/>
                  </a:lnTo>
                  <a:cubicBezTo>
                    <a:pt x="1384102" y="854646"/>
                    <a:pt x="1478607" y="893899"/>
                    <a:pt x="1549859" y="965150"/>
                  </a:cubicBezTo>
                  <a:cubicBezTo>
                    <a:pt x="1621110" y="1036402"/>
                    <a:pt x="1660364" y="1130722"/>
                    <a:pt x="1660364" y="1230995"/>
                  </a:cubicBezTo>
                  <a:cubicBezTo>
                    <a:pt x="1660364" y="1331268"/>
                    <a:pt x="1621296" y="1425401"/>
                    <a:pt x="1550045" y="1496653"/>
                  </a:cubicBezTo>
                  <a:cubicBezTo>
                    <a:pt x="1478794" y="1567904"/>
                    <a:pt x="1384288" y="1607158"/>
                    <a:pt x="1284201" y="1607158"/>
                  </a:cubicBezTo>
                  <a:close/>
                  <a:moveTo>
                    <a:pt x="1019659" y="966267"/>
                  </a:moveTo>
                  <a:lnTo>
                    <a:pt x="1019659" y="1230995"/>
                  </a:lnTo>
                  <a:cubicBezTo>
                    <a:pt x="1019659" y="1376846"/>
                    <a:pt x="1138349" y="1495723"/>
                    <a:pt x="1284387" y="1495723"/>
                  </a:cubicBezTo>
                  <a:cubicBezTo>
                    <a:pt x="1430424" y="1495723"/>
                    <a:pt x="1549115" y="1377032"/>
                    <a:pt x="1549115" y="1230995"/>
                  </a:cubicBezTo>
                  <a:cubicBezTo>
                    <a:pt x="1549115" y="1084957"/>
                    <a:pt x="1430424" y="966267"/>
                    <a:pt x="1284387" y="966267"/>
                  </a:cubicBezTo>
                  <a:lnTo>
                    <a:pt x="1019659" y="966267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5" name="标题 1"/>
            <p:cNvSpPr txBox="1"/>
            <p:nvPr/>
          </p:nvSpPr>
          <p:spPr>
            <a:xfrm>
              <a:off x="957273" y="954749"/>
              <a:ext cx="268552" cy="2685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6" name="标题 1"/>
            <p:cNvSpPr txBox="1"/>
            <p:nvPr/>
          </p:nvSpPr>
          <p:spPr>
            <a:xfrm>
              <a:off x="1031648" y="1024138"/>
              <a:ext cx="119802" cy="129774"/>
            </a:xfrm>
            <a:custGeom>
              <a:avLst/>
              <a:gdLst>
                <a:gd name="connsiteX0" fmla="*/ 712625 w 1425436"/>
                <a:gd name="connsiteY0" fmla="*/ 111621 h 1544091"/>
                <a:gd name="connsiteX1" fmla="*/ 902567 w 1425436"/>
                <a:gd name="connsiteY1" fmla="*/ 190314 h 1544091"/>
                <a:gd name="connsiteX2" fmla="*/ 981260 w 1425436"/>
                <a:gd name="connsiteY2" fmla="*/ 380256 h 1544091"/>
                <a:gd name="connsiteX3" fmla="*/ 902567 w 1425436"/>
                <a:gd name="connsiteY3" fmla="*/ 570198 h 1544091"/>
                <a:gd name="connsiteX4" fmla="*/ 712625 w 1425436"/>
                <a:gd name="connsiteY4" fmla="*/ 648891 h 1544091"/>
                <a:gd name="connsiteX5" fmla="*/ 522684 w 1425436"/>
                <a:gd name="connsiteY5" fmla="*/ 570198 h 1544091"/>
                <a:gd name="connsiteX6" fmla="*/ 444177 w 1425436"/>
                <a:gd name="connsiteY6" fmla="*/ 380070 h 1544091"/>
                <a:gd name="connsiteX7" fmla="*/ 522870 w 1425436"/>
                <a:gd name="connsiteY7" fmla="*/ 190128 h 1544091"/>
                <a:gd name="connsiteX8" fmla="*/ 712625 w 1425436"/>
                <a:gd name="connsiteY8" fmla="*/ 111621 h 1544091"/>
                <a:gd name="connsiteX9" fmla="*/ 712625 w 1425436"/>
                <a:gd name="connsiteY9" fmla="*/ 0 h 1544091"/>
                <a:gd name="connsiteX10" fmla="*/ 332556 w 1425436"/>
                <a:gd name="connsiteY10" fmla="*/ 380070 h 1544091"/>
                <a:gd name="connsiteX11" fmla="*/ 712625 w 1425436"/>
                <a:gd name="connsiteY11" fmla="*/ 760140 h 1544091"/>
                <a:gd name="connsiteX12" fmla="*/ 1092695 w 1425436"/>
                <a:gd name="connsiteY12" fmla="*/ 380070 h 1544091"/>
                <a:gd name="connsiteX13" fmla="*/ 712625 w 1425436"/>
                <a:gd name="connsiteY13" fmla="*/ 0 h 1544091"/>
                <a:gd name="connsiteX14" fmla="*/ 712625 w 1425436"/>
                <a:gd name="connsiteY14" fmla="*/ 943012 h 1544091"/>
                <a:gd name="connsiteX15" fmla="*/ 978842 w 1425436"/>
                <a:gd name="connsiteY15" fmla="*/ 976685 h 1544091"/>
                <a:gd name="connsiteX16" fmla="*/ 1146087 w 1425436"/>
                <a:gd name="connsiteY16" fmla="*/ 1059470 h 1544091"/>
                <a:gd name="connsiteX17" fmla="*/ 1248593 w 1425436"/>
                <a:gd name="connsiteY17" fmla="*/ 1174440 h 1544091"/>
                <a:gd name="connsiteX18" fmla="*/ 1310356 w 1425436"/>
                <a:gd name="connsiteY18" fmla="*/ 1316385 h 1544091"/>
                <a:gd name="connsiteX19" fmla="*/ 1296590 w 1425436"/>
                <a:gd name="connsiteY19" fmla="*/ 1390241 h 1544091"/>
                <a:gd name="connsiteX20" fmla="*/ 1208595 w 1425436"/>
                <a:gd name="connsiteY20" fmla="*/ 1432285 h 1544091"/>
                <a:gd name="connsiteX21" fmla="*/ 216842 w 1425436"/>
                <a:gd name="connsiteY21" fmla="*/ 1432285 h 1544091"/>
                <a:gd name="connsiteX22" fmla="*/ 128847 w 1425436"/>
                <a:gd name="connsiteY22" fmla="*/ 1390241 h 1544091"/>
                <a:gd name="connsiteX23" fmla="*/ 115081 w 1425436"/>
                <a:gd name="connsiteY23" fmla="*/ 1316385 h 1544091"/>
                <a:gd name="connsiteX24" fmla="*/ 176844 w 1425436"/>
                <a:gd name="connsiteY24" fmla="*/ 1174440 h 1544091"/>
                <a:gd name="connsiteX25" fmla="*/ 279350 w 1425436"/>
                <a:gd name="connsiteY25" fmla="*/ 1059470 h 1544091"/>
                <a:gd name="connsiteX26" fmla="*/ 446595 w 1425436"/>
                <a:gd name="connsiteY26" fmla="*/ 976685 h 1544091"/>
                <a:gd name="connsiteX27" fmla="*/ 712625 w 1425436"/>
                <a:gd name="connsiteY27" fmla="*/ 943012 h 1544091"/>
                <a:gd name="connsiteX28" fmla="*/ 712625 w 1425436"/>
                <a:gd name="connsiteY28" fmla="*/ 831391 h 1544091"/>
                <a:gd name="connsiteX29" fmla="*/ 8296 w 1425436"/>
                <a:gd name="connsiteY29" fmla="*/ 1284387 h 1544091"/>
                <a:gd name="connsiteX30" fmla="*/ 216842 w 1425436"/>
                <a:gd name="connsiteY30" fmla="*/ 1544092 h 1544091"/>
                <a:gd name="connsiteX31" fmla="*/ 1208595 w 1425436"/>
                <a:gd name="connsiteY31" fmla="*/ 1544092 h 1544091"/>
                <a:gd name="connsiteX32" fmla="*/ 1417141 w 1425436"/>
                <a:gd name="connsiteY32" fmla="*/ 1284387 h 1544091"/>
                <a:gd name="connsiteX33" fmla="*/ 712625 w 1425436"/>
                <a:gd name="connsiteY33" fmla="*/ 831391 h 1544091"/>
              </a:gdLst>
              <a:ahLst/>
              <a:cxnLst/>
              <a:rect l="l" t="t" r="r" b="b"/>
              <a:pathLst>
                <a:path w="1425436" h="1544091">
                  <a:moveTo>
                    <a:pt x="712625" y="111621"/>
                  </a:moveTo>
                  <a:cubicBezTo>
                    <a:pt x="784435" y="111621"/>
                    <a:pt x="851780" y="139526"/>
                    <a:pt x="902567" y="190314"/>
                  </a:cubicBezTo>
                  <a:cubicBezTo>
                    <a:pt x="953355" y="241102"/>
                    <a:pt x="981260" y="308446"/>
                    <a:pt x="981260" y="380256"/>
                  </a:cubicBezTo>
                  <a:cubicBezTo>
                    <a:pt x="981260" y="452065"/>
                    <a:pt x="953355" y="519410"/>
                    <a:pt x="902567" y="570198"/>
                  </a:cubicBezTo>
                  <a:cubicBezTo>
                    <a:pt x="851780" y="620985"/>
                    <a:pt x="784435" y="648891"/>
                    <a:pt x="712625" y="648891"/>
                  </a:cubicBezTo>
                  <a:cubicBezTo>
                    <a:pt x="640816" y="648891"/>
                    <a:pt x="573471" y="620985"/>
                    <a:pt x="522684" y="570198"/>
                  </a:cubicBezTo>
                  <a:cubicBezTo>
                    <a:pt x="472082" y="519224"/>
                    <a:pt x="444177" y="451693"/>
                    <a:pt x="444177" y="380070"/>
                  </a:cubicBezTo>
                  <a:cubicBezTo>
                    <a:pt x="444177" y="308446"/>
                    <a:pt x="472082" y="240916"/>
                    <a:pt x="522870" y="190128"/>
                  </a:cubicBezTo>
                  <a:cubicBezTo>
                    <a:pt x="573471" y="139526"/>
                    <a:pt x="641002" y="111621"/>
                    <a:pt x="712625" y="111621"/>
                  </a:cubicBezTo>
                  <a:moveTo>
                    <a:pt x="712625" y="0"/>
                  </a:moveTo>
                  <a:cubicBezTo>
                    <a:pt x="502778" y="0"/>
                    <a:pt x="332556" y="170036"/>
                    <a:pt x="332556" y="380070"/>
                  </a:cubicBezTo>
                  <a:cubicBezTo>
                    <a:pt x="332556" y="589917"/>
                    <a:pt x="502778" y="760140"/>
                    <a:pt x="712625" y="760140"/>
                  </a:cubicBezTo>
                  <a:cubicBezTo>
                    <a:pt x="922473" y="760140"/>
                    <a:pt x="1092695" y="589917"/>
                    <a:pt x="1092695" y="380070"/>
                  </a:cubicBezTo>
                  <a:cubicBezTo>
                    <a:pt x="1092881" y="170036"/>
                    <a:pt x="922659" y="0"/>
                    <a:pt x="712625" y="0"/>
                  </a:cubicBezTo>
                  <a:close/>
                  <a:moveTo>
                    <a:pt x="712625" y="943012"/>
                  </a:moveTo>
                  <a:cubicBezTo>
                    <a:pt x="813643" y="943012"/>
                    <a:pt x="903126" y="954360"/>
                    <a:pt x="978842" y="976685"/>
                  </a:cubicBezTo>
                  <a:cubicBezTo>
                    <a:pt x="1043582" y="995846"/>
                    <a:pt x="1099951" y="1023752"/>
                    <a:pt x="1146087" y="1059470"/>
                  </a:cubicBezTo>
                  <a:cubicBezTo>
                    <a:pt x="1186829" y="1091096"/>
                    <a:pt x="1220315" y="1128675"/>
                    <a:pt x="1248593" y="1174440"/>
                  </a:cubicBezTo>
                  <a:cubicBezTo>
                    <a:pt x="1273708" y="1215368"/>
                    <a:pt x="1293985" y="1261877"/>
                    <a:pt x="1310356" y="1316385"/>
                  </a:cubicBezTo>
                  <a:cubicBezTo>
                    <a:pt x="1320774" y="1350801"/>
                    <a:pt x="1306264" y="1377404"/>
                    <a:pt x="1296590" y="1390241"/>
                  </a:cubicBezTo>
                  <a:cubicBezTo>
                    <a:pt x="1276684" y="1417030"/>
                    <a:pt x="1244686" y="1432285"/>
                    <a:pt x="1208595" y="1432285"/>
                  </a:cubicBezTo>
                  <a:lnTo>
                    <a:pt x="216842" y="1432285"/>
                  </a:lnTo>
                  <a:cubicBezTo>
                    <a:pt x="180937" y="1432285"/>
                    <a:pt x="148753" y="1417030"/>
                    <a:pt x="128847" y="1390241"/>
                  </a:cubicBezTo>
                  <a:cubicBezTo>
                    <a:pt x="119359" y="1377404"/>
                    <a:pt x="104849" y="1350801"/>
                    <a:pt x="115081" y="1316385"/>
                  </a:cubicBezTo>
                  <a:cubicBezTo>
                    <a:pt x="131452" y="1261877"/>
                    <a:pt x="151543" y="1215368"/>
                    <a:pt x="176844" y="1174440"/>
                  </a:cubicBezTo>
                  <a:cubicBezTo>
                    <a:pt x="204936" y="1128675"/>
                    <a:pt x="238422" y="1090910"/>
                    <a:pt x="279350" y="1059470"/>
                  </a:cubicBezTo>
                  <a:cubicBezTo>
                    <a:pt x="325486" y="1023752"/>
                    <a:pt x="381855" y="995846"/>
                    <a:pt x="446595" y="976685"/>
                  </a:cubicBezTo>
                  <a:cubicBezTo>
                    <a:pt x="522125" y="954360"/>
                    <a:pt x="611794" y="943012"/>
                    <a:pt x="712625" y="943012"/>
                  </a:cubicBezTo>
                  <a:moveTo>
                    <a:pt x="712625" y="831391"/>
                  </a:moveTo>
                  <a:cubicBezTo>
                    <a:pt x="244561" y="831391"/>
                    <a:pt x="77501" y="1053331"/>
                    <a:pt x="8296" y="1284387"/>
                  </a:cubicBezTo>
                  <a:cubicBezTo>
                    <a:pt x="-30771" y="1414611"/>
                    <a:pt x="73037" y="1544092"/>
                    <a:pt x="216842" y="1544092"/>
                  </a:cubicBezTo>
                  <a:lnTo>
                    <a:pt x="1208595" y="1544092"/>
                  </a:lnTo>
                  <a:cubicBezTo>
                    <a:pt x="1352400" y="1544092"/>
                    <a:pt x="1456208" y="1414611"/>
                    <a:pt x="1417141" y="1284387"/>
                  </a:cubicBezTo>
                  <a:cubicBezTo>
                    <a:pt x="1347750" y="1053331"/>
                    <a:pt x="1180690" y="831391"/>
                    <a:pt x="712625" y="831391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</p:grpSp>
      <p:sp>
        <p:nvSpPr>
          <p:cNvPr id="27" name="标题 1"/>
          <p:cNvSpPr txBox="1"/>
          <p:nvPr/>
        </p:nvSpPr>
        <p:spPr>
          <a:xfrm flipH="1">
            <a:off x="3710862" y="1831705"/>
            <a:ext cx="1672266" cy="549270"/>
          </a:xfrm>
          <a:custGeom>
            <a:avLst/>
            <a:gdLst>
              <a:gd name="connsiteX0" fmla="*/ 64839 w 1108502"/>
              <a:gd name="connsiteY0" fmla="*/ 32419 h 364097"/>
              <a:gd name="connsiteX1" fmla="*/ 32420 w 1108502"/>
              <a:gd name="connsiteY1" fmla="*/ 64839 h 364097"/>
              <a:gd name="connsiteX2" fmla="*/ 0 w 1108502"/>
              <a:gd name="connsiteY2" fmla="*/ 32419 h 364097"/>
              <a:gd name="connsiteX3" fmla="*/ 32420 w 1108502"/>
              <a:gd name="connsiteY3" fmla="*/ 0 h 364097"/>
              <a:gd name="connsiteX4" fmla="*/ 64839 w 1108502"/>
              <a:gd name="connsiteY4" fmla="*/ 32419 h 364097"/>
              <a:gd name="connsiteX5" fmla="*/ 180802 w 1108502"/>
              <a:gd name="connsiteY5" fmla="*/ 1247 h 364097"/>
              <a:gd name="connsiteX6" fmla="*/ 148382 w 1108502"/>
              <a:gd name="connsiteY6" fmla="*/ 33666 h 364097"/>
              <a:gd name="connsiteX7" fmla="*/ 180802 w 1108502"/>
              <a:gd name="connsiteY7" fmla="*/ 66086 h 364097"/>
              <a:gd name="connsiteX8" fmla="*/ 213222 w 1108502"/>
              <a:gd name="connsiteY8" fmla="*/ 33666 h 364097"/>
              <a:gd name="connsiteX9" fmla="*/ 180802 w 1108502"/>
              <a:gd name="connsiteY9" fmla="*/ 1247 h 364097"/>
              <a:gd name="connsiteX10" fmla="*/ 64839 w 1108502"/>
              <a:gd name="connsiteY10" fmla="*/ 182048 h 364097"/>
              <a:gd name="connsiteX11" fmla="*/ 32420 w 1108502"/>
              <a:gd name="connsiteY11" fmla="*/ 149629 h 364097"/>
              <a:gd name="connsiteX12" fmla="*/ 0 w 1108502"/>
              <a:gd name="connsiteY12" fmla="*/ 182048 h 364097"/>
              <a:gd name="connsiteX13" fmla="*/ 32420 w 1108502"/>
              <a:gd name="connsiteY13" fmla="*/ 214468 h 364097"/>
              <a:gd name="connsiteX14" fmla="*/ 64839 w 1108502"/>
              <a:gd name="connsiteY14" fmla="*/ 182048 h 364097"/>
              <a:gd name="connsiteX15" fmla="*/ 330431 w 1108502"/>
              <a:gd name="connsiteY15" fmla="*/ 1247 h 364097"/>
              <a:gd name="connsiteX16" fmla="*/ 298011 w 1108502"/>
              <a:gd name="connsiteY16" fmla="*/ 33666 h 364097"/>
              <a:gd name="connsiteX17" fmla="*/ 330431 w 1108502"/>
              <a:gd name="connsiteY17" fmla="*/ 66086 h 364097"/>
              <a:gd name="connsiteX18" fmla="*/ 362851 w 1108502"/>
              <a:gd name="connsiteY18" fmla="*/ 33666 h 364097"/>
              <a:gd name="connsiteX19" fmla="*/ 330431 w 1108502"/>
              <a:gd name="connsiteY19" fmla="*/ 1247 h 364097"/>
              <a:gd name="connsiteX20" fmla="*/ 480060 w 1108502"/>
              <a:gd name="connsiteY20" fmla="*/ 1247 h 364097"/>
              <a:gd name="connsiteX21" fmla="*/ 447640 w 1108502"/>
              <a:gd name="connsiteY21" fmla="*/ 33666 h 364097"/>
              <a:gd name="connsiteX22" fmla="*/ 480060 w 1108502"/>
              <a:gd name="connsiteY22" fmla="*/ 66086 h 364097"/>
              <a:gd name="connsiteX23" fmla="*/ 512480 w 1108502"/>
              <a:gd name="connsiteY23" fmla="*/ 33666 h 364097"/>
              <a:gd name="connsiteX24" fmla="*/ 480060 w 1108502"/>
              <a:gd name="connsiteY24" fmla="*/ 1247 h 364097"/>
              <a:gd name="connsiteX25" fmla="*/ 628442 w 1108502"/>
              <a:gd name="connsiteY25" fmla="*/ 1247 h 364097"/>
              <a:gd name="connsiteX26" fmla="*/ 596022 w 1108502"/>
              <a:gd name="connsiteY26" fmla="*/ 33666 h 364097"/>
              <a:gd name="connsiteX27" fmla="*/ 628442 w 1108502"/>
              <a:gd name="connsiteY27" fmla="*/ 66086 h 364097"/>
              <a:gd name="connsiteX28" fmla="*/ 660862 w 1108502"/>
              <a:gd name="connsiteY28" fmla="*/ 33666 h 364097"/>
              <a:gd name="connsiteX29" fmla="*/ 628442 w 1108502"/>
              <a:gd name="connsiteY29" fmla="*/ 1247 h 364097"/>
              <a:gd name="connsiteX30" fmla="*/ 778071 w 1108502"/>
              <a:gd name="connsiteY30" fmla="*/ 1247 h 364097"/>
              <a:gd name="connsiteX31" fmla="*/ 745652 w 1108502"/>
              <a:gd name="connsiteY31" fmla="*/ 33666 h 364097"/>
              <a:gd name="connsiteX32" fmla="*/ 778071 w 1108502"/>
              <a:gd name="connsiteY32" fmla="*/ 66086 h 364097"/>
              <a:gd name="connsiteX33" fmla="*/ 810491 w 1108502"/>
              <a:gd name="connsiteY33" fmla="*/ 33666 h 364097"/>
              <a:gd name="connsiteX34" fmla="*/ 778071 w 1108502"/>
              <a:gd name="connsiteY34" fmla="*/ 1247 h 364097"/>
              <a:gd name="connsiteX35" fmla="*/ 926453 w 1108502"/>
              <a:gd name="connsiteY35" fmla="*/ 1247 h 364097"/>
              <a:gd name="connsiteX36" fmla="*/ 894034 w 1108502"/>
              <a:gd name="connsiteY36" fmla="*/ 33666 h 364097"/>
              <a:gd name="connsiteX37" fmla="*/ 926453 w 1108502"/>
              <a:gd name="connsiteY37" fmla="*/ 66086 h 364097"/>
              <a:gd name="connsiteX38" fmla="*/ 958873 w 1108502"/>
              <a:gd name="connsiteY38" fmla="*/ 33666 h 364097"/>
              <a:gd name="connsiteX39" fmla="*/ 926453 w 1108502"/>
              <a:gd name="connsiteY39" fmla="*/ 1247 h 364097"/>
              <a:gd name="connsiteX40" fmla="*/ 1076082 w 1108502"/>
              <a:gd name="connsiteY40" fmla="*/ 1247 h 364097"/>
              <a:gd name="connsiteX41" fmla="*/ 1043663 w 1108502"/>
              <a:gd name="connsiteY41" fmla="*/ 33666 h 364097"/>
              <a:gd name="connsiteX42" fmla="*/ 1076082 w 1108502"/>
              <a:gd name="connsiteY42" fmla="*/ 66086 h 364097"/>
              <a:gd name="connsiteX43" fmla="*/ 1108503 w 1108502"/>
              <a:gd name="connsiteY43" fmla="*/ 33666 h 364097"/>
              <a:gd name="connsiteX44" fmla="*/ 1076082 w 1108502"/>
              <a:gd name="connsiteY44" fmla="*/ 1247 h 364097"/>
              <a:gd name="connsiteX45" fmla="*/ 180802 w 1108502"/>
              <a:gd name="connsiteY45" fmla="*/ 149629 h 364097"/>
              <a:gd name="connsiteX46" fmla="*/ 148382 w 1108502"/>
              <a:gd name="connsiteY46" fmla="*/ 182048 h 364097"/>
              <a:gd name="connsiteX47" fmla="*/ 180802 w 1108502"/>
              <a:gd name="connsiteY47" fmla="*/ 214468 h 364097"/>
              <a:gd name="connsiteX48" fmla="*/ 213222 w 1108502"/>
              <a:gd name="connsiteY48" fmla="*/ 182048 h 364097"/>
              <a:gd name="connsiteX49" fmla="*/ 180802 w 1108502"/>
              <a:gd name="connsiteY49" fmla="*/ 149629 h 364097"/>
              <a:gd name="connsiteX50" fmla="*/ 330431 w 1108502"/>
              <a:gd name="connsiteY50" fmla="*/ 149629 h 364097"/>
              <a:gd name="connsiteX51" fmla="*/ 298011 w 1108502"/>
              <a:gd name="connsiteY51" fmla="*/ 182048 h 364097"/>
              <a:gd name="connsiteX52" fmla="*/ 330431 w 1108502"/>
              <a:gd name="connsiteY52" fmla="*/ 214468 h 364097"/>
              <a:gd name="connsiteX53" fmla="*/ 362851 w 1108502"/>
              <a:gd name="connsiteY53" fmla="*/ 182048 h 364097"/>
              <a:gd name="connsiteX54" fmla="*/ 330431 w 1108502"/>
              <a:gd name="connsiteY54" fmla="*/ 149629 h 364097"/>
              <a:gd name="connsiteX55" fmla="*/ 480060 w 1108502"/>
              <a:gd name="connsiteY55" fmla="*/ 149629 h 364097"/>
              <a:gd name="connsiteX56" fmla="*/ 447640 w 1108502"/>
              <a:gd name="connsiteY56" fmla="*/ 182048 h 364097"/>
              <a:gd name="connsiteX57" fmla="*/ 480060 w 1108502"/>
              <a:gd name="connsiteY57" fmla="*/ 214468 h 364097"/>
              <a:gd name="connsiteX58" fmla="*/ 512480 w 1108502"/>
              <a:gd name="connsiteY58" fmla="*/ 182048 h 364097"/>
              <a:gd name="connsiteX59" fmla="*/ 480060 w 1108502"/>
              <a:gd name="connsiteY59" fmla="*/ 149629 h 364097"/>
              <a:gd name="connsiteX60" fmla="*/ 628442 w 1108502"/>
              <a:gd name="connsiteY60" fmla="*/ 149629 h 364097"/>
              <a:gd name="connsiteX61" fmla="*/ 596022 w 1108502"/>
              <a:gd name="connsiteY61" fmla="*/ 182048 h 364097"/>
              <a:gd name="connsiteX62" fmla="*/ 628442 w 1108502"/>
              <a:gd name="connsiteY62" fmla="*/ 214468 h 364097"/>
              <a:gd name="connsiteX63" fmla="*/ 660862 w 1108502"/>
              <a:gd name="connsiteY63" fmla="*/ 182048 h 364097"/>
              <a:gd name="connsiteX64" fmla="*/ 628442 w 1108502"/>
              <a:gd name="connsiteY64" fmla="*/ 149629 h 364097"/>
              <a:gd name="connsiteX65" fmla="*/ 778071 w 1108502"/>
              <a:gd name="connsiteY65" fmla="*/ 149629 h 364097"/>
              <a:gd name="connsiteX66" fmla="*/ 745652 w 1108502"/>
              <a:gd name="connsiteY66" fmla="*/ 182048 h 364097"/>
              <a:gd name="connsiteX67" fmla="*/ 778071 w 1108502"/>
              <a:gd name="connsiteY67" fmla="*/ 214468 h 364097"/>
              <a:gd name="connsiteX68" fmla="*/ 810491 w 1108502"/>
              <a:gd name="connsiteY68" fmla="*/ 182048 h 364097"/>
              <a:gd name="connsiteX69" fmla="*/ 778071 w 1108502"/>
              <a:gd name="connsiteY69" fmla="*/ 149629 h 364097"/>
              <a:gd name="connsiteX70" fmla="*/ 926453 w 1108502"/>
              <a:gd name="connsiteY70" fmla="*/ 149629 h 364097"/>
              <a:gd name="connsiteX71" fmla="*/ 894034 w 1108502"/>
              <a:gd name="connsiteY71" fmla="*/ 182048 h 364097"/>
              <a:gd name="connsiteX72" fmla="*/ 926453 w 1108502"/>
              <a:gd name="connsiteY72" fmla="*/ 214468 h 364097"/>
              <a:gd name="connsiteX73" fmla="*/ 958873 w 1108502"/>
              <a:gd name="connsiteY73" fmla="*/ 182048 h 364097"/>
              <a:gd name="connsiteX74" fmla="*/ 926453 w 1108502"/>
              <a:gd name="connsiteY74" fmla="*/ 149629 h 364097"/>
              <a:gd name="connsiteX75" fmla="*/ 1076082 w 1108502"/>
              <a:gd name="connsiteY75" fmla="*/ 149629 h 364097"/>
              <a:gd name="connsiteX76" fmla="*/ 1043663 w 1108502"/>
              <a:gd name="connsiteY76" fmla="*/ 182048 h 364097"/>
              <a:gd name="connsiteX77" fmla="*/ 1076082 w 1108502"/>
              <a:gd name="connsiteY77" fmla="*/ 214468 h 364097"/>
              <a:gd name="connsiteX78" fmla="*/ 1108503 w 1108502"/>
              <a:gd name="connsiteY78" fmla="*/ 182048 h 364097"/>
              <a:gd name="connsiteX79" fmla="*/ 1076082 w 1108502"/>
              <a:gd name="connsiteY79" fmla="*/ 149629 h 364097"/>
              <a:gd name="connsiteX80" fmla="*/ 32420 w 1108502"/>
              <a:gd name="connsiteY80" fmla="*/ 299258 h 364097"/>
              <a:gd name="connsiteX81" fmla="*/ 0 w 1108502"/>
              <a:gd name="connsiteY81" fmla="*/ 331678 h 364097"/>
              <a:gd name="connsiteX82" fmla="*/ 32420 w 1108502"/>
              <a:gd name="connsiteY82" fmla="*/ 364097 h 364097"/>
              <a:gd name="connsiteX83" fmla="*/ 64839 w 1108502"/>
              <a:gd name="connsiteY83" fmla="*/ 331678 h 364097"/>
              <a:gd name="connsiteX84" fmla="*/ 32420 w 1108502"/>
              <a:gd name="connsiteY84" fmla="*/ 299258 h 364097"/>
              <a:gd name="connsiteX85" fmla="*/ 180802 w 1108502"/>
              <a:gd name="connsiteY85" fmla="*/ 299258 h 364097"/>
              <a:gd name="connsiteX86" fmla="*/ 148382 w 1108502"/>
              <a:gd name="connsiteY86" fmla="*/ 331678 h 364097"/>
              <a:gd name="connsiteX87" fmla="*/ 180802 w 1108502"/>
              <a:gd name="connsiteY87" fmla="*/ 364097 h 364097"/>
              <a:gd name="connsiteX88" fmla="*/ 213222 w 1108502"/>
              <a:gd name="connsiteY88" fmla="*/ 331678 h 364097"/>
              <a:gd name="connsiteX89" fmla="*/ 180802 w 1108502"/>
              <a:gd name="connsiteY89" fmla="*/ 299258 h 364097"/>
              <a:gd name="connsiteX90" fmla="*/ 330431 w 1108502"/>
              <a:gd name="connsiteY90" fmla="*/ 299258 h 364097"/>
              <a:gd name="connsiteX91" fmla="*/ 298011 w 1108502"/>
              <a:gd name="connsiteY91" fmla="*/ 331678 h 364097"/>
              <a:gd name="connsiteX92" fmla="*/ 330431 w 1108502"/>
              <a:gd name="connsiteY92" fmla="*/ 364097 h 364097"/>
              <a:gd name="connsiteX93" fmla="*/ 362851 w 1108502"/>
              <a:gd name="connsiteY93" fmla="*/ 331678 h 364097"/>
              <a:gd name="connsiteX94" fmla="*/ 330431 w 1108502"/>
              <a:gd name="connsiteY94" fmla="*/ 299258 h 364097"/>
              <a:gd name="connsiteX95" fmla="*/ 480060 w 1108502"/>
              <a:gd name="connsiteY95" fmla="*/ 299258 h 364097"/>
              <a:gd name="connsiteX96" fmla="*/ 447640 w 1108502"/>
              <a:gd name="connsiteY96" fmla="*/ 331678 h 364097"/>
              <a:gd name="connsiteX97" fmla="*/ 480060 w 1108502"/>
              <a:gd name="connsiteY97" fmla="*/ 364097 h 364097"/>
              <a:gd name="connsiteX98" fmla="*/ 512480 w 1108502"/>
              <a:gd name="connsiteY98" fmla="*/ 331678 h 364097"/>
              <a:gd name="connsiteX99" fmla="*/ 480060 w 1108502"/>
              <a:gd name="connsiteY99" fmla="*/ 299258 h 364097"/>
              <a:gd name="connsiteX100" fmla="*/ 628442 w 1108502"/>
              <a:gd name="connsiteY100" fmla="*/ 299258 h 364097"/>
              <a:gd name="connsiteX101" fmla="*/ 596022 w 1108502"/>
              <a:gd name="connsiteY101" fmla="*/ 331678 h 364097"/>
              <a:gd name="connsiteX102" fmla="*/ 628442 w 1108502"/>
              <a:gd name="connsiteY102" fmla="*/ 364097 h 364097"/>
              <a:gd name="connsiteX103" fmla="*/ 660862 w 1108502"/>
              <a:gd name="connsiteY103" fmla="*/ 331678 h 364097"/>
              <a:gd name="connsiteX104" fmla="*/ 628442 w 1108502"/>
              <a:gd name="connsiteY104" fmla="*/ 299258 h 364097"/>
              <a:gd name="connsiteX105" fmla="*/ 778071 w 1108502"/>
              <a:gd name="connsiteY105" fmla="*/ 299258 h 364097"/>
              <a:gd name="connsiteX106" fmla="*/ 745652 w 1108502"/>
              <a:gd name="connsiteY106" fmla="*/ 331678 h 364097"/>
              <a:gd name="connsiteX107" fmla="*/ 778071 w 1108502"/>
              <a:gd name="connsiteY107" fmla="*/ 364097 h 364097"/>
              <a:gd name="connsiteX108" fmla="*/ 810491 w 1108502"/>
              <a:gd name="connsiteY108" fmla="*/ 331678 h 364097"/>
              <a:gd name="connsiteX109" fmla="*/ 778071 w 1108502"/>
              <a:gd name="connsiteY109" fmla="*/ 299258 h 364097"/>
              <a:gd name="connsiteX110" fmla="*/ 926453 w 1108502"/>
              <a:gd name="connsiteY110" fmla="*/ 299258 h 364097"/>
              <a:gd name="connsiteX111" fmla="*/ 894034 w 1108502"/>
              <a:gd name="connsiteY111" fmla="*/ 331678 h 364097"/>
              <a:gd name="connsiteX112" fmla="*/ 926453 w 1108502"/>
              <a:gd name="connsiteY112" fmla="*/ 364097 h 364097"/>
              <a:gd name="connsiteX113" fmla="*/ 958873 w 1108502"/>
              <a:gd name="connsiteY113" fmla="*/ 331678 h 364097"/>
              <a:gd name="connsiteX114" fmla="*/ 926453 w 1108502"/>
              <a:gd name="connsiteY114" fmla="*/ 299258 h 364097"/>
              <a:gd name="connsiteX115" fmla="*/ 1076082 w 1108502"/>
              <a:gd name="connsiteY115" fmla="*/ 299258 h 364097"/>
              <a:gd name="connsiteX116" fmla="*/ 1043663 w 1108502"/>
              <a:gd name="connsiteY116" fmla="*/ 331678 h 364097"/>
              <a:gd name="connsiteX117" fmla="*/ 1076082 w 1108502"/>
              <a:gd name="connsiteY117" fmla="*/ 364097 h 364097"/>
              <a:gd name="connsiteX118" fmla="*/ 1108503 w 1108502"/>
              <a:gd name="connsiteY118" fmla="*/ 331678 h 364097"/>
              <a:gd name="connsiteX119" fmla="*/ 1076082 w 1108502"/>
              <a:gd name="connsiteY119" fmla="*/ 299258 h 364097"/>
            </a:gdLst>
            <a:ahLst/>
            <a:cxnLst/>
            <a:rect l="l" t="t" r="r" b="b"/>
            <a:pathLst>
              <a:path w="1108502" h="364097">
                <a:moveTo>
                  <a:pt x="64839" y="32419"/>
                </a:moveTo>
                <a:cubicBezTo>
                  <a:pt x="64839" y="49876"/>
                  <a:pt x="49876" y="64839"/>
                  <a:pt x="32420" y="64839"/>
                </a:cubicBezTo>
                <a:cubicBezTo>
                  <a:pt x="14963" y="64839"/>
                  <a:pt x="0" y="49876"/>
                  <a:pt x="0" y="32419"/>
                </a:cubicBezTo>
                <a:cubicBezTo>
                  <a:pt x="0" y="14963"/>
                  <a:pt x="14963" y="0"/>
                  <a:pt x="32420" y="0"/>
                </a:cubicBezTo>
                <a:cubicBezTo>
                  <a:pt x="49876" y="1247"/>
                  <a:pt x="64839" y="14963"/>
                  <a:pt x="64839" y="32419"/>
                </a:cubicBezTo>
                <a:close/>
                <a:moveTo>
                  <a:pt x="180802" y="1247"/>
                </a:moveTo>
                <a:cubicBezTo>
                  <a:pt x="163345" y="1247"/>
                  <a:pt x="148382" y="16210"/>
                  <a:pt x="148382" y="33666"/>
                </a:cubicBezTo>
                <a:cubicBezTo>
                  <a:pt x="148382" y="51123"/>
                  <a:pt x="163345" y="66086"/>
                  <a:pt x="180802" y="66086"/>
                </a:cubicBezTo>
                <a:cubicBezTo>
                  <a:pt x="198258" y="66086"/>
                  <a:pt x="213222" y="51123"/>
                  <a:pt x="213222" y="33666"/>
                </a:cubicBezTo>
                <a:cubicBezTo>
                  <a:pt x="213222" y="14963"/>
                  <a:pt x="199505" y="1247"/>
                  <a:pt x="180802" y="1247"/>
                </a:cubicBezTo>
                <a:close/>
                <a:moveTo>
                  <a:pt x="64839" y="182048"/>
                </a:moveTo>
                <a:cubicBezTo>
                  <a:pt x="64839" y="164592"/>
                  <a:pt x="49876" y="149629"/>
                  <a:pt x="32420" y="149629"/>
                </a:cubicBezTo>
                <a:cubicBezTo>
                  <a:pt x="14963" y="149629"/>
                  <a:pt x="0" y="164592"/>
                  <a:pt x="0" y="182048"/>
                </a:cubicBezTo>
                <a:cubicBezTo>
                  <a:pt x="0" y="199505"/>
                  <a:pt x="14963" y="214468"/>
                  <a:pt x="32420" y="214468"/>
                </a:cubicBezTo>
                <a:cubicBezTo>
                  <a:pt x="49876" y="214468"/>
                  <a:pt x="64839" y="199505"/>
                  <a:pt x="64839" y="182048"/>
                </a:cubicBezTo>
                <a:close/>
                <a:moveTo>
                  <a:pt x="330431" y="1247"/>
                </a:moveTo>
                <a:cubicBezTo>
                  <a:pt x="312974" y="1247"/>
                  <a:pt x="298011" y="16210"/>
                  <a:pt x="298011" y="33666"/>
                </a:cubicBezTo>
                <a:cubicBezTo>
                  <a:pt x="298011" y="51123"/>
                  <a:pt x="312974" y="66086"/>
                  <a:pt x="330431" y="66086"/>
                </a:cubicBezTo>
                <a:cubicBezTo>
                  <a:pt x="347888" y="66086"/>
                  <a:pt x="362851" y="51123"/>
                  <a:pt x="362851" y="33666"/>
                </a:cubicBezTo>
                <a:cubicBezTo>
                  <a:pt x="362851" y="14963"/>
                  <a:pt x="347888" y="1247"/>
                  <a:pt x="330431" y="1247"/>
                </a:cubicBezTo>
                <a:close/>
                <a:moveTo>
                  <a:pt x="480060" y="1247"/>
                </a:moveTo>
                <a:cubicBezTo>
                  <a:pt x="462603" y="1247"/>
                  <a:pt x="447640" y="16210"/>
                  <a:pt x="447640" y="33666"/>
                </a:cubicBezTo>
                <a:cubicBezTo>
                  <a:pt x="447640" y="51123"/>
                  <a:pt x="462603" y="66086"/>
                  <a:pt x="480060" y="66086"/>
                </a:cubicBezTo>
                <a:cubicBezTo>
                  <a:pt x="497517" y="66086"/>
                  <a:pt x="512480" y="51123"/>
                  <a:pt x="512480" y="33666"/>
                </a:cubicBezTo>
                <a:cubicBezTo>
                  <a:pt x="511233" y="14963"/>
                  <a:pt x="497517" y="1247"/>
                  <a:pt x="480060" y="1247"/>
                </a:cubicBezTo>
                <a:close/>
                <a:moveTo>
                  <a:pt x="628442" y="1247"/>
                </a:moveTo>
                <a:cubicBezTo>
                  <a:pt x="610985" y="1247"/>
                  <a:pt x="596022" y="16210"/>
                  <a:pt x="596022" y="33666"/>
                </a:cubicBezTo>
                <a:cubicBezTo>
                  <a:pt x="596022" y="51123"/>
                  <a:pt x="610985" y="66086"/>
                  <a:pt x="628442" y="66086"/>
                </a:cubicBezTo>
                <a:cubicBezTo>
                  <a:pt x="645899" y="66086"/>
                  <a:pt x="660862" y="51123"/>
                  <a:pt x="660862" y="33666"/>
                </a:cubicBezTo>
                <a:cubicBezTo>
                  <a:pt x="660862" y="14963"/>
                  <a:pt x="645899" y="1247"/>
                  <a:pt x="628442" y="1247"/>
                </a:cubicBezTo>
                <a:close/>
                <a:moveTo>
                  <a:pt x="778071" y="1247"/>
                </a:moveTo>
                <a:cubicBezTo>
                  <a:pt x="760615" y="1247"/>
                  <a:pt x="745652" y="16210"/>
                  <a:pt x="745652" y="33666"/>
                </a:cubicBezTo>
                <a:cubicBezTo>
                  <a:pt x="745652" y="51123"/>
                  <a:pt x="760615" y="66086"/>
                  <a:pt x="778071" y="66086"/>
                </a:cubicBezTo>
                <a:cubicBezTo>
                  <a:pt x="795528" y="66086"/>
                  <a:pt x="810491" y="51123"/>
                  <a:pt x="810491" y="33666"/>
                </a:cubicBezTo>
                <a:cubicBezTo>
                  <a:pt x="809244" y="14963"/>
                  <a:pt x="795528" y="1247"/>
                  <a:pt x="778071" y="1247"/>
                </a:cubicBezTo>
                <a:close/>
                <a:moveTo>
                  <a:pt x="926453" y="1247"/>
                </a:moveTo>
                <a:cubicBezTo>
                  <a:pt x="908997" y="1247"/>
                  <a:pt x="894034" y="16210"/>
                  <a:pt x="894034" y="33666"/>
                </a:cubicBezTo>
                <a:cubicBezTo>
                  <a:pt x="894034" y="51123"/>
                  <a:pt x="908997" y="66086"/>
                  <a:pt x="926453" y="66086"/>
                </a:cubicBezTo>
                <a:cubicBezTo>
                  <a:pt x="943910" y="66086"/>
                  <a:pt x="958873" y="51123"/>
                  <a:pt x="958873" y="33666"/>
                </a:cubicBezTo>
                <a:cubicBezTo>
                  <a:pt x="958873" y="14963"/>
                  <a:pt x="943910" y="1247"/>
                  <a:pt x="926453" y="1247"/>
                </a:cubicBezTo>
                <a:close/>
                <a:moveTo>
                  <a:pt x="1076082" y="1247"/>
                </a:moveTo>
                <a:cubicBezTo>
                  <a:pt x="1058626" y="1247"/>
                  <a:pt x="1043663" y="16210"/>
                  <a:pt x="1043663" y="33666"/>
                </a:cubicBezTo>
                <a:cubicBezTo>
                  <a:pt x="1043663" y="51123"/>
                  <a:pt x="1058626" y="66086"/>
                  <a:pt x="1076082" y="66086"/>
                </a:cubicBezTo>
                <a:cubicBezTo>
                  <a:pt x="1093539" y="66086"/>
                  <a:pt x="1108503" y="51123"/>
                  <a:pt x="1108503" y="33666"/>
                </a:cubicBezTo>
                <a:cubicBezTo>
                  <a:pt x="1107255" y="14963"/>
                  <a:pt x="1093539" y="1247"/>
                  <a:pt x="1076082" y="1247"/>
                </a:cubicBezTo>
                <a:close/>
                <a:moveTo>
                  <a:pt x="180802" y="149629"/>
                </a:moveTo>
                <a:cubicBezTo>
                  <a:pt x="163345" y="149629"/>
                  <a:pt x="148382" y="164592"/>
                  <a:pt x="148382" y="182048"/>
                </a:cubicBezTo>
                <a:cubicBezTo>
                  <a:pt x="148382" y="199505"/>
                  <a:pt x="163345" y="214468"/>
                  <a:pt x="180802" y="214468"/>
                </a:cubicBezTo>
                <a:cubicBezTo>
                  <a:pt x="198258" y="214468"/>
                  <a:pt x="213222" y="199505"/>
                  <a:pt x="213222" y="182048"/>
                </a:cubicBezTo>
                <a:cubicBezTo>
                  <a:pt x="213222" y="164592"/>
                  <a:pt x="199505" y="149629"/>
                  <a:pt x="180802" y="149629"/>
                </a:cubicBezTo>
                <a:close/>
                <a:moveTo>
                  <a:pt x="330431" y="149629"/>
                </a:moveTo>
                <a:cubicBezTo>
                  <a:pt x="312974" y="149629"/>
                  <a:pt x="298011" y="164592"/>
                  <a:pt x="298011" y="182048"/>
                </a:cubicBezTo>
                <a:cubicBezTo>
                  <a:pt x="298011" y="199505"/>
                  <a:pt x="312974" y="214468"/>
                  <a:pt x="330431" y="214468"/>
                </a:cubicBezTo>
                <a:cubicBezTo>
                  <a:pt x="347888" y="214468"/>
                  <a:pt x="362851" y="199505"/>
                  <a:pt x="362851" y="182048"/>
                </a:cubicBezTo>
                <a:cubicBezTo>
                  <a:pt x="362851" y="164592"/>
                  <a:pt x="347888" y="149629"/>
                  <a:pt x="330431" y="149629"/>
                </a:cubicBezTo>
                <a:close/>
                <a:moveTo>
                  <a:pt x="480060" y="149629"/>
                </a:moveTo>
                <a:cubicBezTo>
                  <a:pt x="462603" y="149629"/>
                  <a:pt x="447640" y="164592"/>
                  <a:pt x="447640" y="182048"/>
                </a:cubicBezTo>
                <a:cubicBezTo>
                  <a:pt x="447640" y="199505"/>
                  <a:pt x="462603" y="214468"/>
                  <a:pt x="480060" y="214468"/>
                </a:cubicBezTo>
                <a:cubicBezTo>
                  <a:pt x="497517" y="214468"/>
                  <a:pt x="512480" y="199505"/>
                  <a:pt x="512480" y="182048"/>
                </a:cubicBezTo>
                <a:cubicBezTo>
                  <a:pt x="512480" y="164592"/>
                  <a:pt x="497517" y="149629"/>
                  <a:pt x="480060" y="149629"/>
                </a:cubicBezTo>
                <a:close/>
                <a:moveTo>
                  <a:pt x="628442" y="149629"/>
                </a:moveTo>
                <a:cubicBezTo>
                  <a:pt x="610985" y="149629"/>
                  <a:pt x="596022" y="164592"/>
                  <a:pt x="596022" y="182048"/>
                </a:cubicBezTo>
                <a:cubicBezTo>
                  <a:pt x="596022" y="199505"/>
                  <a:pt x="610985" y="214468"/>
                  <a:pt x="628442" y="214468"/>
                </a:cubicBezTo>
                <a:cubicBezTo>
                  <a:pt x="645899" y="214468"/>
                  <a:pt x="660862" y="199505"/>
                  <a:pt x="660862" y="182048"/>
                </a:cubicBezTo>
                <a:cubicBezTo>
                  <a:pt x="660862" y="164592"/>
                  <a:pt x="645899" y="149629"/>
                  <a:pt x="628442" y="149629"/>
                </a:cubicBezTo>
                <a:close/>
                <a:moveTo>
                  <a:pt x="778071" y="149629"/>
                </a:moveTo>
                <a:cubicBezTo>
                  <a:pt x="760615" y="149629"/>
                  <a:pt x="745652" y="164592"/>
                  <a:pt x="745652" y="182048"/>
                </a:cubicBezTo>
                <a:cubicBezTo>
                  <a:pt x="745652" y="199505"/>
                  <a:pt x="760615" y="214468"/>
                  <a:pt x="778071" y="214468"/>
                </a:cubicBezTo>
                <a:cubicBezTo>
                  <a:pt x="795528" y="214468"/>
                  <a:pt x="810491" y="199505"/>
                  <a:pt x="810491" y="182048"/>
                </a:cubicBezTo>
                <a:cubicBezTo>
                  <a:pt x="810491" y="164592"/>
                  <a:pt x="795528" y="149629"/>
                  <a:pt x="778071" y="149629"/>
                </a:cubicBezTo>
                <a:close/>
                <a:moveTo>
                  <a:pt x="926453" y="149629"/>
                </a:moveTo>
                <a:cubicBezTo>
                  <a:pt x="908997" y="149629"/>
                  <a:pt x="894034" y="164592"/>
                  <a:pt x="894034" y="182048"/>
                </a:cubicBezTo>
                <a:cubicBezTo>
                  <a:pt x="894034" y="199505"/>
                  <a:pt x="908997" y="214468"/>
                  <a:pt x="926453" y="214468"/>
                </a:cubicBezTo>
                <a:cubicBezTo>
                  <a:pt x="943910" y="214468"/>
                  <a:pt x="958873" y="199505"/>
                  <a:pt x="958873" y="182048"/>
                </a:cubicBezTo>
                <a:cubicBezTo>
                  <a:pt x="958873" y="164592"/>
                  <a:pt x="943910" y="149629"/>
                  <a:pt x="926453" y="149629"/>
                </a:cubicBezTo>
                <a:close/>
                <a:moveTo>
                  <a:pt x="1076082" y="149629"/>
                </a:moveTo>
                <a:cubicBezTo>
                  <a:pt x="1058626" y="149629"/>
                  <a:pt x="1043663" y="164592"/>
                  <a:pt x="1043663" y="182048"/>
                </a:cubicBezTo>
                <a:cubicBezTo>
                  <a:pt x="1043663" y="199505"/>
                  <a:pt x="1058626" y="214468"/>
                  <a:pt x="1076082" y="214468"/>
                </a:cubicBezTo>
                <a:cubicBezTo>
                  <a:pt x="1093539" y="214468"/>
                  <a:pt x="1108503" y="199505"/>
                  <a:pt x="1108503" y="182048"/>
                </a:cubicBezTo>
                <a:cubicBezTo>
                  <a:pt x="1108503" y="164592"/>
                  <a:pt x="1093539" y="149629"/>
                  <a:pt x="1076082" y="149629"/>
                </a:cubicBezTo>
                <a:close/>
                <a:moveTo>
                  <a:pt x="32420" y="299258"/>
                </a:moveTo>
                <a:cubicBezTo>
                  <a:pt x="14963" y="299258"/>
                  <a:pt x="0" y="314221"/>
                  <a:pt x="0" y="331678"/>
                </a:cubicBezTo>
                <a:cubicBezTo>
                  <a:pt x="0" y="349135"/>
                  <a:pt x="14963" y="364097"/>
                  <a:pt x="32420" y="364097"/>
                </a:cubicBezTo>
                <a:cubicBezTo>
                  <a:pt x="49876" y="364097"/>
                  <a:pt x="64839" y="349135"/>
                  <a:pt x="64839" y="331678"/>
                </a:cubicBezTo>
                <a:cubicBezTo>
                  <a:pt x="64839" y="314221"/>
                  <a:pt x="49876" y="299258"/>
                  <a:pt x="32420" y="299258"/>
                </a:cubicBezTo>
                <a:close/>
                <a:moveTo>
                  <a:pt x="180802" y="299258"/>
                </a:moveTo>
                <a:cubicBezTo>
                  <a:pt x="163345" y="299258"/>
                  <a:pt x="148382" y="314221"/>
                  <a:pt x="148382" y="331678"/>
                </a:cubicBezTo>
                <a:cubicBezTo>
                  <a:pt x="148382" y="349135"/>
                  <a:pt x="163345" y="364097"/>
                  <a:pt x="180802" y="364097"/>
                </a:cubicBezTo>
                <a:cubicBezTo>
                  <a:pt x="198258" y="364097"/>
                  <a:pt x="213222" y="349135"/>
                  <a:pt x="213222" y="331678"/>
                </a:cubicBezTo>
                <a:cubicBezTo>
                  <a:pt x="213222" y="314221"/>
                  <a:pt x="199505" y="299258"/>
                  <a:pt x="180802" y="299258"/>
                </a:cubicBezTo>
                <a:close/>
                <a:moveTo>
                  <a:pt x="330431" y="299258"/>
                </a:moveTo>
                <a:cubicBezTo>
                  <a:pt x="312974" y="299258"/>
                  <a:pt x="298011" y="314221"/>
                  <a:pt x="298011" y="331678"/>
                </a:cubicBezTo>
                <a:cubicBezTo>
                  <a:pt x="298011" y="349135"/>
                  <a:pt x="312974" y="364097"/>
                  <a:pt x="330431" y="364097"/>
                </a:cubicBezTo>
                <a:cubicBezTo>
                  <a:pt x="347888" y="364097"/>
                  <a:pt x="362851" y="349135"/>
                  <a:pt x="362851" y="331678"/>
                </a:cubicBezTo>
                <a:cubicBezTo>
                  <a:pt x="362851" y="314221"/>
                  <a:pt x="347888" y="299258"/>
                  <a:pt x="330431" y="299258"/>
                </a:cubicBezTo>
                <a:close/>
                <a:moveTo>
                  <a:pt x="480060" y="299258"/>
                </a:moveTo>
                <a:cubicBezTo>
                  <a:pt x="462603" y="299258"/>
                  <a:pt x="447640" y="314221"/>
                  <a:pt x="447640" y="331678"/>
                </a:cubicBezTo>
                <a:cubicBezTo>
                  <a:pt x="447640" y="349135"/>
                  <a:pt x="462603" y="364097"/>
                  <a:pt x="480060" y="364097"/>
                </a:cubicBezTo>
                <a:cubicBezTo>
                  <a:pt x="497517" y="364097"/>
                  <a:pt x="512480" y="349135"/>
                  <a:pt x="512480" y="331678"/>
                </a:cubicBezTo>
                <a:cubicBezTo>
                  <a:pt x="512480" y="314221"/>
                  <a:pt x="497517" y="299258"/>
                  <a:pt x="480060" y="299258"/>
                </a:cubicBezTo>
                <a:close/>
                <a:moveTo>
                  <a:pt x="628442" y="299258"/>
                </a:moveTo>
                <a:cubicBezTo>
                  <a:pt x="610985" y="299258"/>
                  <a:pt x="596022" y="314221"/>
                  <a:pt x="596022" y="331678"/>
                </a:cubicBezTo>
                <a:cubicBezTo>
                  <a:pt x="596022" y="349135"/>
                  <a:pt x="610985" y="364097"/>
                  <a:pt x="628442" y="364097"/>
                </a:cubicBezTo>
                <a:cubicBezTo>
                  <a:pt x="645899" y="364097"/>
                  <a:pt x="660862" y="349135"/>
                  <a:pt x="660862" y="331678"/>
                </a:cubicBezTo>
                <a:cubicBezTo>
                  <a:pt x="660862" y="314221"/>
                  <a:pt x="645899" y="299258"/>
                  <a:pt x="628442" y="299258"/>
                </a:cubicBezTo>
                <a:close/>
                <a:moveTo>
                  <a:pt x="778071" y="299258"/>
                </a:moveTo>
                <a:cubicBezTo>
                  <a:pt x="760615" y="299258"/>
                  <a:pt x="745652" y="314221"/>
                  <a:pt x="745652" y="331678"/>
                </a:cubicBezTo>
                <a:cubicBezTo>
                  <a:pt x="745652" y="349135"/>
                  <a:pt x="760615" y="364097"/>
                  <a:pt x="778071" y="364097"/>
                </a:cubicBezTo>
                <a:cubicBezTo>
                  <a:pt x="795528" y="364097"/>
                  <a:pt x="810491" y="349135"/>
                  <a:pt x="810491" y="331678"/>
                </a:cubicBezTo>
                <a:cubicBezTo>
                  <a:pt x="810491" y="314221"/>
                  <a:pt x="795528" y="299258"/>
                  <a:pt x="778071" y="299258"/>
                </a:cubicBezTo>
                <a:close/>
                <a:moveTo>
                  <a:pt x="926453" y="299258"/>
                </a:moveTo>
                <a:cubicBezTo>
                  <a:pt x="908997" y="299258"/>
                  <a:pt x="894034" y="314221"/>
                  <a:pt x="894034" y="331678"/>
                </a:cubicBezTo>
                <a:cubicBezTo>
                  <a:pt x="894034" y="349135"/>
                  <a:pt x="908997" y="364097"/>
                  <a:pt x="926453" y="364097"/>
                </a:cubicBezTo>
                <a:cubicBezTo>
                  <a:pt x="943910" y="364097"/>
                  <a:pt x="958873" y="349135"/>
                  <a:pt x="958873" y="331678"/>
                </a:cubicBezTo>
                <a:cubicBezTo>
                  <a:pt x="958873" y="314221"/>
                  <a:pt x="943910" y="299258"/>
                  <a:pt x="926453" y="299258"/>
                </a:cubicBezTo>
                <a:close/>
                <a:moveTo>
                  <a:pt x="1076082" y="299258"/>
                </a:moveTo>
                <a:cubicBezTo>
                  <a:pt x="1058626" y="299258"/>
                  <a:pt x="1043663" y="314221"/>
                  <a:pt x="1043663" y="331678"/>
                </a:cubicBezTo>
                <a:cubicBezTo>
                  <a:pt x="1043663" y="349135"/>
                  <a:pt x="1058626" y="364097"/>
                  <a:pt x="1076082" y="364097"/>
                </a:cubicBezTo>
                <a:cubicBezTo>
                  <a:pt x="1093539" y="364097"/>
                  <a:pt x="1108503" y="349135"/>
                  <a:pt x="1108503" y="331678"/>
                </a:cubicBezTo>
                <a:cubicBezTo>
                  <a:pt x="1108503" y="314221"/>
                  <a:pt x="1093539" y="299258"/>
                  <a:pt x="1076082" y="299258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4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5628497" y="4072291"/>
            <a:ext cx="5542092" cy="33130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1300">
                <a:ln w="12700">
                  <a:noFill/>
                </a:ln>
                <a:solidFill>
                  <a:srgbClr val="FFFFFF">
                    <a:alpha val="6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- - - - - - - - - - - - - - - - - - - - - - - - - - - -  PowerPoint  Design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5583994" y="1958030"/>
            <a:ext cx="5680311" cy="193192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3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谢谢大家</a:t>
            </a:r>
            <a:endParaRPr kumimoji="1" lang="en-US" altLang="zh-CN" sz="60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OPPOSans H" panose="00020600040101010101" charset="-122"/>
              <a:ea typeface="OPPOSans H" panose="00020600040101010101" charset="-122"/>
              <a:cs typeface="OPPOSans H" panose="00020600040101010101" charset="-122"/>
            </a:endParaRPr>
          </a:p>
        </p:txBody>
      </p:sp>
      <p:pic>
        <p:nvPicPr>
          <p:cNvPr id="31" name="图片 30" descr="3e49825512c6d0eb24754568dbea2fa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650" y="1772920"/>
            <a:ext cx="1169035" cy="11671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834349" y="1751270"/>
            <a:ext cx="5357651" cy="5106730"/>
          </a:xfrm>
          <a:custGeom>
            <a:avLst/>
            <a:gdLst>
              <a:gd name="connsiteX0" fmla="*/ 3946358 w 5357651"/>
              <a:gd name="connsiteY0" fmla="*/ 0 h 5106730"/>
              <a:gd name="connsiteX1" fmla="*/ 5303248 w 5357651"/>
              <a:gd name="connsiteY1" fmla="*/ 239464 h 5106730"/>
              <a:gd name="connsiteX2" fmla="*/ 5357651 w 5357651"/>
              <a:gd name="connsiteY2" fmla="*/ 260915 h 5106730"/>
              <a:gd name="connsiteX3" fmla="*/ 5357651 w 5357651"/>
              <a:gd name="connsiteY3" fmla="*/ 5106730 h 5106730"/>
              <a:gd name="connsiteX4" fmla="*/ 174039 w 5357651"/>
              <a:gd name="connsiteY4" fmla="*/ 5106730 h 5106730"/>
              <a:gd name="connsiteX5" fmla="*/ 80176 w 5357651"/>
              <a:gd name="connsiteY5" fmla="*/ 4741687 h 5106730"/>
              <a:gd name="connsiteX6" fmla="*/ 0 w 5357651"/>
              <a:gd name="connsiteY6" fmla="*/ 3946358 h 5106730"/>
              <a:gd name="connsiteX7" fmla="*/ 3946358 w 5357651"/>
              <a:gd name="connsiteY7" fmla="*/ 0 h 5106730"/>
            </a:gdLst>
            <a:ahLst/>
            <a:cxnLst/>
            <a:rect l="l" t="t" r="r" b="b"/>
            <a:pathLst>
              <a:path w="5357651" h="5106730">
                <a:moveTo>
                  <a:pt x="3946358" y="0"/>
                </a:moveTo>
                <a:cubicBezTo>
                  <a:pt x="4423126" y="0"/>
                  <a:pt x="4880148" y="84547"/>
                  <a:pt x="5303248" y="239464"/>
                </a:cubicBezTo>
                <a:lnTo>
                  <a:pt x="5357651" y="260915"/>
                </a:lnTo>
                <a:lnTo>
                  <a:pt x="5357651" y="5106730"/>
                </a:lnTo>
                <a:lnTo>
                  <a:pt x="174039" y="5106730"/>
                </a:lnTo>
                <a:lnTo>
                  <a:pt x="80176" y="4741687"/>
                </a:lnTo>
                <a:cubicBezTo>
                  <a:pt x="27607" y="4484789"/>
                  <a:pt x="0" y="4218797"/>
                  <a:pt x="0" y="3946358"/>
                </a:cubicBezTo>
                <a:cubicBezTo>
                  <a:pt x="0" y="1766845"/>
                  <a:pt x="1766845" y="0"/>
                  <a:pt x="3946358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" y="0"/>
            <a:ext cx="6447095" cy="6858000"/>
          </a:xfrm>
          <a:custGeom>
            <a:avLst/>
            <a:gdLst>
              <a:gd name="connsiteX0" fmla="*/ 0 w 6447095"/>
              <a:gd name="connsiteY0" fmla="*/ 0 h 6858000"/>
              <a:gd name="connsiteX1" fmla="*/ 5479608 w 6447095"/>
              <a:gd name="connsiteY1" fmla="*/ 0 h 6858000"/>
              <a:gd name="connsiteX2" fmla="*/ 5647548 w 6447095"/>
              <a:gd name="connsiteY2" fmla="*/ 224582 h 6858000"/>
              <a:gd name="connsiteX3" fmla="*/ 6447095 w 6447095"/>
              <a:gd name="connsiteY3" fmla="*/ 2842123 h 6858000"/>
              <a:gd name="connsiteX4" fmla="*/ 4193064 w 6447095"/>
              <a:gd name="connsiteY4" fmla="*/ 6845973 h 6858000"/>
              <a:gd name="connsiteX5" fmla="*/ 4172146 w 6447095"/>
              <a:gd name="connsiteY5" fmla="*/ 6858000 h 6858000"/>
              <a:gd name="connsiteX6" fmla="*/ 0 w 6447095"/>
              <a:gd name="connsiteY6" fmla="*/ 6858000 h 6858000"/>
            </a:gdLst>
            <a:ahLst/>
            <a:cxnLst/>
            <a:rect l="l" t="t" r="r" b="b"/>
            <a:pathLst>
              <a:path w="6447095" h="6858000">
                <a:moveTo>
                  <a:pt x="0" y="0"/>
                </a:moveTo>
                <a:lnTo>
                  <a:pt x="5479608" y="0"/>
                </a:lnTo>
                <a:lnTo>
                  <a:pt x="5647548" y="224582"/>
                </a:lnTo>
                <a:cubicBezTo>
                  <a:pt x="6152341" y="971774"/>
                  <a:pt x="6447095" y="1872527"/>
                  <a:pt x="6447095" y="2842123"/>
                </a:cubicBezTo>
                <a:cubicBezTo>
                  <a:pt x="6447095" y="4538917"/>
                  <a:pt x="5544409" y="6024876"/>
                  <a:pt x="4193064" y="6845973"/>
                </a:cubicBezTo>
                <a:lnTo>
                  <a:pt x="41721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66002" y="231275"/>
            <a:ext cx="11847296" cy="6384758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19810" y="1747520"/>
            <a:ext cx="10161905" cy="1197610"/>
          </a:xfrm>
          <a:prstGeom prst="rect">
            <a:avLst/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762000" dist="254000" dir="5400000" algn="t" rotWithShape="0">
              <a:srgbClr val="000000">
                <a:alpha val="30000"/>
              </a:srgbClr>
            </a:outerShdw>
          </a:effectLst>
        </p:spPr>
        <p:txBody>
          <a:bodyPr vert="horz" wrap="square" lIns="2052000" tIns="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19779" y="3180126"/>
            <a:ext cx="10161742" cy="1142706"/>
          </a:xfrm>
          <a:prstGeom prst="rect">
            <a:avLst/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  <a:effectLst>
            <a:outerShdw blurRad="38100" dist="12700" dir="2700000" algn="tl" rotWithShape="0">
              <a:srgbClr val="000000">
                <a:alpha val="15000"/>
              </a:srgbClr>
            </a:outerShdw>
          </a:effectLst>
        </p:spPr>
        <p:txBody>
          <a:bodyPr vert="horz" wrap="square" lIns="2052000" tIns="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000">
                <a:ln w="12700">
                  <a:noFill/>
                </a:ln>
                <a:solidFill>
                  <a:srgbClr val="000000">
                    <a:alpha val="70000"/>
                  </a:srgbClr>
                </a:solidFill>
                <a:latin typeface="儷宋 Pro" panose="02020300000000000000" charset="-120"/>
                <a:ea typeface="儷宋 Pro" panose="02020300000000000000" charset="-120"/>
                <a:cs typeface="儷宋 Pro" panose="02020300000000000000" charset="-120"/>
              </a:rPr>
              <a:t>、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19781" y="3181632"/>
            <a:ext cx="68400" cy="114120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607923" y="3330578"/>
            <a:ext cx="841802" cy="841802"/>
          </a:xfrm>
          <a:prstGeom prst="ellipse">
            <a:avLst/>
          </a:prstGeom>
          <a:noFill/>
          <a:ln w="12700" cap="sq">
            <a:solidFill>
              <a:schemeClr val="bg1">
                <a:lumMod val="5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814135" y="3570309"/>
            <a:ext cx="413872" cy="362339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010920" y="4612640"/>
            <a:ext cx="10170795" cy="1301115"/>
          </a:xfrm>
          <a:prstGeom prst="rect">
            <a:avLst/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  <a:effectLst>
            <a:outerShdw blurRad="38100" dist="12700" dir="2700000" algn="tl" rotWithShape="0">
              <a:srgbClr val="000000">
                <a:alpha val="15000"/>
              </a:srgbClr>
            </a:outerShdw>
          </a:effectLst>
        </p:spPr>
        <p:txBody>
          <a:bodyPr vert="horz" wrap="square" lIns="2052000" tIns="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19810" y="4613910"/>
            <a:ext cx="76200" cy="1299845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607923" y="4763138"/>
            <a:ext cx="841802" cy="841802"/>
          </a:xfrm>
          <a:prstGeom prst="ellipse">
            <a:avLst/>
          </a:prstGeom>
          <a:noFill/>
          <a:ln w="12700" cap="sq">
            <a:solidFill>
              <a:schemeClr val="bg1">
                <a:lumMod val="5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839871" y="4977103"/>
            <a:ext cx="362399" cy="413872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19781" y="1749072"/>
            <a:ext cx="68400" cy="1141200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607923" y="1898018"/>
            <a:ext cx="841802" cy="841802"/>
          </a:xfrm>
          <a:prstGeom prst="ellipse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821888" y="2111983"/>
            <a:ext cx="413872" cy="413872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2673450" y="4675568"/>
            <a:ext cx="7823200" cy="27699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>
                <a:solidFill>
                  <a:srgbClr val="FF0000"/>
                </a:solidFill>
              </a:rPr>
              <a:t>社会背景与市场趋势</a:t>
            </a:r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2673450" y="1835143"/>
            <a:ext cx="7823200" cy="27699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>
                <a:solidFill>
                  <a:schemeClr val="accent1">
                    <a:lumMod val="75000"/>
                  </a:schemeClr>
                </a:solidFill>
              </a:rPr>
              <a:t>智能体陪伴聊天应用</a:t>
            </a:r>
            <a:endParaRPr kumimoji="1"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2673450" y="3315583"/>
            <a:ext cx="7823200" cy="27699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>
                <a:solidFill>
                  <a:srgbClr val="FF0000"/>
                </a:solidFill>
              </a:rPr>
              <a:t>痛点与机会</a:t>
            </a:r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21" name="标题 1"/>
          <p:cNvSpPr txBox="1"/>
          <p:nvPr/>
        </p:nvSpPr>
        <p:spPr>
          <a:xfrm>
            <a:off x="2673450" y="4963432"/>
            <a:ext cx="7823200" cy="70306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indent="0" algn="l" fontAlgn="auto">
              <a:lnSpc>
                <a:spcPct val="100000"/>
              </a:lnSpc>
            </a:pPr>
            <a:r>
              <a:rPr kumimoji="1"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1、</a:t>
            </a:r>
            <a:r>
              <a:rPr kumimoji="1"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日益增长的情感陪伴需求</a:t>
            </a:r>
            <a:endParaRPr kumimoji="1"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algn="l" fontAlgn="auto">
              <a:lnSpc>
                <a:spcPct val="100000"/>
              </a:lnSpc>
            </a:pPr>
            <a:r>
              <a:rPr kumimoji="1"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2、AI</a:t>
            </a:r>
            <a:r>
              <a:rPr kumimoji="1"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技术的成熟与普及</a:t>
            </a:r>
            <a:endParaRPr kumimoji="1"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algn="l" fontAlgn="auto">
              <a:lnSpc>
                <a:spcPct val="100000"/>
              </a:lnSpc>
            </a:pPr>
            <a:r>
              <a:rPr kumimoji="1"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3、</a:t>
            </a:r>
            <a:r>
              <a:rPr kumimoji="1"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个性化和沉浸式体验的追求</a:t>
            </a:r>
            <a:endParaRPr kumimoji="1"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algn="l" fontAlgn="auto">
              <a:lnSpc>
                <a:spcPct val="100000"/>
              </a:lnSpc>
            </a:pPr>
            <a:r>
              <a:rPr kumimoji="1"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4、</a:t>
            </a:r>
            <a:r>
              <a:rPr kumimoji="1"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移动互联与多终端融合</a:t>
            </a:r>
            <a:endParaRPr kumimoji="1"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2673350" y="2165350"/>
            <a:ext cx="8388350" cy="71945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indent="0" algn="l" fontAlgn="auto">
              <a:lnSpc>
                <a:spcPct val="100000"/>
              </a:lnSpc>
            </a:pPr>
            <a:r>
              <a:rPr kumimoji="1"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基于</a:t>
            </a:r>
            <a:r>
              <a:rPr kumimoji="1"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HarmonyOS </a:t>
            </a:r>
            <a:r>
              <a:rPr kumimoji="1"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创新型智能体陪伴聊天应用，核心目标是为用户提供一个个性化、情感化的互动交流平台。随着人工智能技术的飞速发展，用户对于智能化、个性化服务的需求日益增长，尤其是在情感陪伴和信息获取方面。传统的聊天应用往往缺乏深度互动和情感反馈，难以满足用户日益复杂的情感需求。</a:t>
            </a:r>
            <a:endParaRPr kumimoji="1"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3" name="标题 1"/>
          <p:cNvSpPr txBox="1"/>
          <p:nvPr/>
        </p:nvSpPr>
        <p:spPr>
          <a:xfrm>
            <a:off x="2673450" y="3595826"/>
            <a:ext cx="7823200" cy="63810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indent="0" algn="l" fontAlgn="auto">
              <a:lnSpc>
                <a:spcPct val="100000"/>
              </a:lnSpc>
            </a:pPr>
            <a:r>
              <a:rPr kumimoji="1"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1、</a:t>
            </a:r>
            <a:r>
              <a:rPr kumimoji="1"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缺乏深度情感互动：</a:t>
            </a:r>
            <a:r>
              <a:rPr kumimoji="1"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1"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现有聊天应用多以信息传递为主，难以提供有温度、有情感的交流体验。</a:t>
            </a:r>
            <a:endParaRPr kumimoji="1"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algn="l" fontAlgn="auto">
              <a:lnSpc>
                <a:spcPct val="100000"/>
              </a:lnSpc>
            </a:pPr>
            <a:r>
              <a:rPr kumimoji="1"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2、</a:t>
            </a:r>
            <a:r>
              <a:rPr kumimoji="1"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个性化不足：</a:t>
            </a:r>
            <a:r>
              <a:rPr kumimoji="1"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1"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用户难以找到符合自身需求和偏好的虚拟角色进行对话。</a:t>
            </a:r>
            <a:endParaRPr kumimoji="1"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algn="l" fontAlgn="auto">
              <a:lnSpc>
                <a:spcPct val="100000"/>
              </a:lnSpc>
            </a:pPr>
            <a:r>
              <a:rPr kumimoji="1"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3、</a:t>
            </a:r>
            <a:r>
              <a:rPr kumimoji="1"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功能单一：</a:t>
            </a:r>
            <a:r>
              <a:rPr kumimoji="1"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1"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缺乏如语音识别、情感分析、智能推荐等高级功能，限制了用户体验。</a:t>
            </a:r>
            <a:endParaRPr kumimoji="1"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4" name="标题 1"/>
          <p:cNvSpPr txBox="1"/>
          <p:nvPr/>
        </p:nvSpPr>
        <p:spPr>
          <a:xfrm>
            <a:off x="278800" y="246413"/>
            <a:ext cx="9379603" cy="720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sx="102000" sy="102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561368" y="380389"/>
            <a:ext cx="8060758" cy="46166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zh-CN" altLang="en-US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</a:t>
            </a:r>
            <a:r>
              <a:rPr kumimoji="1" lang="zh-CN" altLang="en-US" sz="240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背景</a:t>
            </a:r>
            <a:endParaRPr kumimoji="1" lang="zh-CN" altLang="en-US" sz="2400" b="1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272243" y="225304"/>
            <a:ext cx="257347" cy="51764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272243" y="88785"/>
            <a:ext cx="257347" cy="984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272243" y="0"/>
            <a:ext cx="257347" cy="550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834349" y="1751270"/>
            <a:ext cx="5357651" cy="5106730"/>
          </a:xfrm>
          <a:custGeom>
            <a:avLst/>
            <a:gdLst>
              <a:gd name="connsiteX0" fmla="*/ 3946358 w 5357651"/>
              <a:gd name="connsiteY0" fmla="*/ 0 h 5106730"/>
              <a:gd name="connsiteX1" fmla="*/ 5303248 w 5357651"/>
              <a:gd name="connsiteY1" fmla="*/ 239464 h 5106730"/>
              <a:gd name="connsiteX2" fmla="*/ 5357651 w 5357651"/>
              <a:gd name="connsiteY2" fmla="*/ 260915 h 5106730"/>
              <a:gd name="connsiteX3" fmla="*/ 5357651 w 5357651"/>
              <a:gd name="connsiteY3" fmla="*/ 5106730 h 5106730"/>
              <a:gd name="connsiteX4" fmla="*/ 174039 w 5357651"/>
              <a:gd name="connsiteY4" fmla="*/ 5106730 h 5106730"/>
              <a:gd name="connsiteX5" fmla="*/ 80176 w 5357651"/>
              <a:gd name="connsiteY5" fmla="*/ 4741687 h 5106730"/>
              <a:gd name="connsiteX6" fmla="*/ 0 w 5357651"/>
              <a:gd name="connsiteY6" fmla="*/ 3946358 h 5106730"/>
              <a:gd name="connsiteX7" fmla="*/ 3946358 w 5357651"/>
              <a:gd name="connsiteY7" fmla="*/ 0 h 5106730"/>
            </a:gdLst>
            <a:ahLst/>
            <a:cxnLst/>
            <a:rect l="l" t="t" r="r" b="b"/>
            <a:pathLst>
              <a:path w="5357651" h="5106730">
                <a:moveTo>
                  <a:pt x="3946358" y="0"/>
                </a:moveTo>
                <a:cubicBezTo>
                  <a:pt x="4423126" y="0"/>
                  <a:pt x="4880148" y="84547"/>
                  <a:pt x="5303248" y="239464"/>
                </a:cubicBezTo>
                <a:lnTo>
                  <a:pt x="5357651" y="260915"/>
                </a:lnTo>
                <a:lnTo>
                  <a:pt x="5357651" y="5106730"/>
                </a:lnTo>
                <a:lnTo>
                  <a:pt x="174039" y="5106730"/>
                </a:lnTo>
                <a:lnTo>
                  <a:pt x="80176" y="4741687"/>
                </a:lnTo>
                <a:cubicBezTo>
                  <a:pt x="27607" y="4484789"/>
                  <a:pt x="0" y="4218797"/>
                  <a:pt x="0" y="3946358"/>
                </a:cubicBezTo>
                <a:cubicBezTo>
                  <a:pt x="0" y="1766845"/>
                  <a:pt x="1766845" y="0"/>
                  <a:pt x="3946358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" y="0"/>
            <a:ext cx="6447095" cy="6858000"/>
          </a:xfrm>
          <a:custGeom>
            <a:avLst/>
            <a:gdLst>
              <a:gd name="connsiteX0" fmla="*/ 0 w 6447095"/>
              <a:gd name="connsiteY0" fmla="*/ 0 h 6858000"/>
              <a:gd name="connsiteX1" fmla="*/ 5479608 w 6447095"/>
              <a:gd name="connsiteY1" fmla="*/ 0 h 6858000"/>
              <a:gd name="connsiteX2" fmla="*/ 5647548 w 6447095"/>
              <a:gd name="connsiteY2" fmla="*/ 224582 h 6858000"/>
              <a:gd name="connsiteX3" fmla="*/ 6447095 w 6447095"/>
              <a:gd name="connsiteY3" fmla="*/ 2842123 h 6858000"/>
              <a:gd name="connsiteX4" fmla="*/ 4193064 w 6447095"/>
              <a:gd name="connsiteY4" fmla="*/ 6845973 h 6858000"/>
              <a:gd name="connsiteX5" fmla="*/ 4172146 w 6447095"/>
              <a:gd name="connsiteY5" fmla="*/ 6858000 h 6858000"/>
              <a:gd name="connsiteX6" fmla="*/ 0 w 6447095"/>
              <a:gd name="connsiteY6" fmla="*/ 6858000 h 6858000"/>
            </a:gdLst>
            <a:ahLst/>
            <a:cxnLst/>
            <a:rect l="l" t="t" r="r" b="b"/>
            <a:pathLst>
              <a:path w="6447095" h="6858000">
                <a:moveTo>
                  <a:pt x="0" y="0"/>
                </a:moveTo>
                <a:lnTo>
                  <a:pt x="5479608" y="0"/>
                </a:lnTo>
                <a:lnTo>
                  <a:pt x="5647548" y="224582"/>
                </a:lnTo>
                <a:cubicBezTo>
                  <a:pt x="6152341" y="971774"/>
                  <a:pt x="6447095" y="1872527"/>
                  <a:pt x="6447095" y="2842123"/>
                </a:cubicBezTo>
                <a:cubicBezTo>
                  <a:pt x="6447095" y="4538917"/>
                  <a:pt x="5544409" y="6024876"/>
                  <a:pt x="4193064" y="6845973"/>
                </a:cubicBezTo>
                <a:lnTo>
                  <a:pt x="41721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66002" y="231275"/>
            <a:ext cx="11847296" cy="6384758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>
            <a:off x="221203" y="2209372"/>
            <a:ext cx="4416140" cy="3060000"/>
          </a:xfrm>
          <a:prstGeom prst="homePlate">
            <a:avLst>
              <a:gd name="adj" fmla="val 35309"/>
            </a:avLst>
          </a:prstGeom>
          <a:solidFill>
            <a:schemeClr val="bg1"/>
          </a:solidFill>
          <a:ln cap="flat">
            <a:noFill/>
            <a:prstDash val="solid"/>
            <a:miter/>
          </a:ln>
          <a:effectLst>
            <a:outerShdw blurRad="228600" dist="114300" dir="5400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99273" y="1531303"/>
            <a:ext cx="3060000" cy="72000"/>
          </a:xfrm>
          <a:prstGeom prst="rect">
            <a:avLst/>
          </a:prstGeom>
          <a:solidFill>
            <a:schemeClr val="accent1"/>
          </a:soli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169273" y="2889197"/>
            <a:ext cx="2520000" cy="6762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0">
                      <a:srgbClr val="FDA09D">
                        <a:alpha val="100000"/>
                      </a:srgbClr>
                    </a:gs>
                    <a:gs pos="79000">
                      <a:srgbClr val="FB605B">
                        <a:alpha val="100000"/>
                      </a:srgbClr>
                    </a:gs>
                  </a:gsLst>
                  <a:lin ang="27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AI</a:t>
            </a:r>
            <a:r>
              <a:rPr kumimoji="1" lang="zh-CN" altLang="en-US" sz="1600">
                <a:ln w="12700">
                  <a:noFill/>
                </a:ln>
                <a:gradFill>
                  <a:gsLst>
                    <a:gs pos="0">
                      <a:srgbClr val="FDA09D">
                        <a:alpha val="100000"/>
                      </a:srgbClr>
                    </a:gs>
                    <a:gs pos="79000">
                      <a:srgbClr val="FB605B">
                        <a:alpha val="100000"/>
                      </a:srgbClr>
                    </a:gs>
                  </a:gsLst>
                  <a:lin ang="27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智能体</a:t>
            </a:r>
            <a:r>
              <a:rPr kumimoji="1" lang="zh-CN" altLang="en-US" sz="1600">
                <a:ln w="12700">
                  <a:noFill/>
                </a:ln>
                <a:gradFill>
                  <a:gsLst>
                    <a:gs pos="0">
                      <a:srgbClr val="FDA09D">
                        <a:alpha val="100000"/>
                      </a:srgbClr>
                    </a:gs>
                    <a:gs pos="79000">
                      <a:srgbClr val="FB605B">
                        <a:alpha val="100000"/>
                      </a:srgbClr>
                    </a:gs>
                  </a:gsLst>
                  <a:lin ang="27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陪伴</a:t>
            </a:r>
            <a:endParaRPr kumimoji="1" lang="zh-CN" altLang="en-US" sz="1600">
              <a:ln w="12700">
                <a:noFill/>
              </a:ln>
              <a:gradFill>
                <a:gsLst>
                  <a:gs pos="0">
                    <a:srgbClr val="FDA09D">
                      <a:alpha val="100000"/>
                    </a:srgbClr>
                  </a:gs>
                  <a:gs pos="79000">
                    <a:srgbClr val="FB605B">
                      <a:alpha val="100000"/>
                    </a:srgbClr>
                  </a:gs>
                </a:gsLst>
                <a:lin ang="2700000" scaled="0"/>
              </a:gra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1169273" y="3500826"/>
            <a:ext cx="2520000" cy="15444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允许用户与多种预设或自定义的</a:t>
            </a:r>
            <a:r>
              <a:rPr kumimoji="1"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AI </a:t>
            </a:r>
            <a:r>
              <a:rPr kumimoji="1"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角色（如</a:t>
            </a:r>
            <a:r>
              <a:rPr kumimoji="1"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kumimoji="1"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治愈天使</a:t>
            </a:r>
            <a:r>
              <a:rPr kumimoji="1"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r>
              <a:rPr kumimoji="1"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）进行交流。每个角色都拥有独特的背景、个性和对话风格，提供沉浸式的陪伴体验。</a:t>
            </a:r>
            <a:endParaRPr kumimoji="1"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1959563" y="1813843"/>
            <a:ext cx="939420" cy="939418"/>
          </a:xfrm>
          <a:prstGeom prst="ellipse">
            <a:avLst/>
          </a:prstGeom>
          <a:gradFill>
            <a:gsLst>
              <a:gs pos="7000">
                <a:schemeClr val="accent1">
                  <a:lumMod val="60000"/>
                  <a:lumOff val="40000"/>
                </a:schemeClr>
              </a:gs>
              <a:gs pos="76000">
                <a:schemeClr val="accent1"/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279400" dist="152400" dir="5400000" sx="96000" sy="96000" algn="t" rotWithShape="0">
              <a:schemeClr val="accent1"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198294" y="2052573"/>
            <a:ext cx="461958" cy="461958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5400000">
            <a:off x="3881580" y="2209372"/>
            <a:ext cx="4416140" cy="3060000"/>
          </a:xfrm>
          <a:prstGeom prst="homePlate">
            <a:avLst>
              <a:gd name="adj" fmla="val 35309"/>
            </a:avLst>
          </a:prstGeom>
          <a:solidFill>
            <a:schemeClr val="bg1"/>
          </a:solidFill>
          <a:ln cap="flat">
            <a:noFill/>
            <a:prstDash val="solid"/>
            <a:miter/>
          </a:ln>
          <a:effectLst>
            <a:outerShdw blurRad="228600" dist="114300" dir="5400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559650" y="1531303"/>
            <a:ext cx="3060000" cy="72000"/>
          </a:xfrm>
          <a:prstGeom prst="rect">
            <a:avLst/>
          </a:prstGeom>
          <a:solidFill>
            <a:schemeClr val="accent1"/>
          </a:soli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829650" y="2889197"/>
            <a:ext cx="2520000" cy="6762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>
                <a:ln w="12700">
                  <a:noFill/>
                </a:ln>
                <a:gradFill>
                  <a:gsLst>
                    <a:gs pos="0">
                      <a:srgbClr val="FDA09D">
                        <a:alpha val="100000"/>
                      </a:srgbClr>
                    </a:gs>
                    <a:gs pos="79000">
                      <a:srgbClr val="FB605B">
                        <a:alpha val="100000"/>
                      </a:srgbClr>
                    </a:gs>
                  </a:gsLst>
                  <a:lin ang="27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多模态</a:t>
            </a:r>
            <a:r>
              <a:rPr kumimoji="1" lang="zh-CN" altLang="en-US" sz="1600">
                <a:ln w="12700">
                  <a:noFill/>
                </a:ln>
                <a:gradFill>
                  <a:gsLst>
                    <a:gs pos="0">
                      <a:srgbClr val="FDA09D">
                        <a:alpha val="100000"/>
                      </a:srgbClr>
                    </a:gs>
                    <a:gs pos="79000">
                      <a:srgbClr val="FB605B">
                        <a:alpha val="100000"/>
                      </a:srgbClr>
                    </a:gs>
                  </a:gsLst>
                  <a:lin ang="27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交互</a:t>
            </a:r>
            <a:endParaRPr kumimoji="1" lang="zh-CN" altLang="en-US" sz="1600">
              <a:ln w="12700">
                <a:noFill/>
              </a:ln>
              <a:gradFill>
                <a:gsLst>
                  <a:gs pos="0">
                    <a:srgbClr val="FDA09D">
                      <a:alpha val="100000"/>
                    </a:srgbClr>
                  </a:gs>
                  <a:gs pos="79000">
                    <a:srgbClr val="FB605B">
                      <a:alpha val="100000"/>
                    </a:srgbClr>
                  </a:gs>
                </a:gsLst>
                <a:lin ang="2700000" scaled="0"/>
              </a:gra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4829650" y="3500826"/>
            <a:ext cx="2520000" cy="15444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indent="0" algn="l" fontAlgn="auto">
              <a:lnSpc>
                <a:spcPct val="150000"/>
              </a:lnSpc>
            </a:pPr>
            <a:r>
              <a:rPr kumimoji="1"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1、</a:t>
            </a:r>
            <a:r>
              <a:rPr kumimoji="1"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文本聊天</a:t>
            </a:r>
            <a:r>
              <a:rPr kumimoji="1"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kumimoji="1"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提供流畅的文本输入和消息展示。</a:t>
            </a:r>
            <a:endParaRPr kumimoji="1"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algn="l" fontAlgn="auto">
              <a:lnSpc>
                <a:spcPct val="150000"/>
              </a:lnSpc>
            </a:pPr>
            <a:r>
              <a:rPr kumimoji="1"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2、</a:t>
            </a:r>
            <a:r>
              <a:rPr kumimoji="1"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语音输入与识别：</a:t>
            </a:r>
            <a:r>
              <a:rPr kumimoji="1"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1"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支持用户通过语音发送消息，系统能够准确识别并转换为文本，提高输入效率和便捷性。</a:t>
            </a:r>
            <a:endParaRPr kumimoji="1"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algn="l" fontAlgn="auto">
              <a:lnSpc>
                <a:spcPct val="150000"/>
              </a:lnSpc>
            </a:pPr>
            <a:r>
              <a:rPr kumimoji="1"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3、</a:t>
            </a:r>
            <a:r>
              <a:rPr kumimoji="1"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消息朗读：</a:t>
            </a:r>
            <a:r>
              <a:rPr kumimoji="1"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1"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实现</a:t>
            </a:r>
            <a:r>
              <a:rPr kumimoji="1"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AI </a:t>
            </a:r>
            <a:r>
              <a:rPr kumimoji="1"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回复的语音朗读功能，增强交流的真实感和陪伴感。</a:t>
            </a:r>
            <a:endParaRPr kumimoji="1"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5619940" y="1813843"/>
            <a:ext cx="939420" cy="939418"/>
          </a:xfrm>
          <a:prstGeom prst="ellipse">
            <a:avLst/>
          </a:prstGeom>
          <a:gradFill>
            <a:gsLst>
              <a:gs pos="7000">
                <a:schemeClr val="accent1">
                  <a:lumMod val="60000"/>
                  <a:lumOff val="40000"/>
                </a:schemeClr>
              </a:gs>
              <a:gs pos="76000">
                <a:schemeClr val="accent1"/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279400" dist="152400" dir="5400000" sx="96000" sy="96000" algn="t" rotWithShape="0">
              <a:schemeClr val="accent1"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825820" y="2052573"/>
            <a:ext cx="527660" cy="461958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>
            <a:off x="7541957" y="2209372"/>
            <a:ext cx="4416140" cy="3060000"/>
          </a:xfrm>
          <a:prstGeom prst="homePlate">
            <a:avLst>
              <a:gd name="adj" fmla="val 35309"/>
            </a:avLst>
          </a:prstGeom>
          <a:solidFill>
            <a:schemeClr val="bg1"/>
          </a:solidFill>
          <a:ln cap="flat">
            <a:noFill/>
            <a:prstDash val="solid"/>
            <a:miter/>
          </a:ln>
          <a:effectLst>
            <a:outerShdw blurRad="228600" dist="114300" dir="5400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220028" y="1531303"/>
            <a:ext cx="3060000" cy="72000"/>
          </a:xfrm>
          <a:prstGeom prst="rect">
            <a:avLst/>
          </a:prstGeom>
          <a:solidFill>
            <a:schemeClr val="accent1"/>
          </a:soli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490028" y="2889197"/>
            <a:ext cx="2520000" cy="6762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>
                <a:ln w="12700">
                  <a:noFill/>
                </a:ln>
                <a:gradFill>
                  <a:gsLst>
                    <a:gs pos="0">
                      <a:srgbClr val="FDA09D">
                        <a:alpha val="100000"/>
                      </a:srgbClr>
                    </a:gs>
                    <a:gs pos="79000">
                      <a:srgbClr val="FB605B">
                        <a:alpha val="100000"/>
                      </a:srgbClr>
                    </a:gs>
                  </a:gsLst>
                  <a:lin ang="27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智能情感分析与</a:t>
            </a:r>
            <a:r>
              <a:rPr kumimoji="1" lang="zh-CN" altLang="en-US" sz="1600">
                <a:ln w="12700">
                  <a:noFill/>
                </a:ln>
                <a:gradFill>
                  <a:gsLst>
                    <a:gs pos="0">
                      <a:srgbClr val="FDA09D">
                        <a:alpha val="100000"/>
                      </a:srgbClr>
                    </a:gs>
                    <a:gs pos="79000">
                      <a:srgbClr val="FB605B">
                        <a:alpha val="100000"/>
                      </a:srgbClr>
                    </a:gs>
                  </a:gsLst>
                  <a:lin ang="27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反馈</a:t>
            </a:r>
            <a:endParaRPr kumimoji="1" lang="zh-CN" altLang="en-US" sz="1600">
              <a:ln w="12700">
                <a:noFill/>
              </a:ln>
              <a:gradFill>
                <a:gsLst>
                  <a:gs pos="0">
                    <a:srgbClr val="FDA09D">
                      <a:alpha val="100000"/>
                    </a:srgbClr>
                  </a:gs>
                  <a:gs pos="79000">
                    <a:srgbClr val="FB605B">
                      <a:alpha val="100000"/>
                    </a:srgbClr>
                  </a:gs>
                </a:gsLst>
                <a:lin ang="2700000" scaled="0"/>
              </a:gra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21" name="标题 1"/>
          <p:cNvSpPr txBox="1"/>
          <p:nvPr/>
        </p:nvSpPr>
        <p:spPr>
          <a:xfrm>
            <a:off x="8490028" y="3588455"/>
            <a:ext cx="2520000" cy="15465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indent="0" algn="l" fontAlgn="auto">
              <a:lnSpc>
                <a:spcPct val="150000"/>
              </a:lnSpc>
            </a:pPr>
            <a:r>
              <a:rPr kumimoji="1"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1、</a:t>
            </a:r>
            <a:r>
              <a:rPr kumimoji="1"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对话情绪分析：</a:t>
            </a:r>
            <a:r>
              <a:rPr kumimoji="1"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1"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实时分析对话内容，理解用户情绪，使</a:t>
            </a:r>
            <a:r>
              <a:rPr kumimoji="1"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AI </a:t>
            </a:r>
            <a:r>
              <a:rPr kumimoji="1"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能够提供更具同理心和个性化的回复，实现真正的</a:t>
            </a:r>
            <a:r>
              <a:rPr kumimoji="1"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kumimoji="1"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治愈</a:t>
            </a:r>
            <a:r>
              <a:rPr kumimoji="1"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r>
              <a:rPr kumimoji="1"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效果。</a:t>
            </a:r>
            <a:endParaRPr kumimoji="1"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algn="l" fontAlgn="auto">
              <a:lnSpc>
                <a:spcPct val="150000"/>
              </a:lnSpc>
            </a:pPr>
            <a:r>
              <a:rPr kumimoji="1"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2、</a:t>
            </a:r>
            <a:r>
              <a:rPr kumimoji="1"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智能回复建议：</a:t>
            </a:r>
            <a:r>
              <a:rPr kumimoji="1"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1"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根据对话上下文和用户情绪，</a:t>
            </a:r>
            <a:r>
              <a:rPr kumimoji="1"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AI </a:t>
            </a:r>
            <a:r>
              <a:rPr kumimoji="1"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能够智能推荐回复选项，帮助用户更好地表达。</a:t>
            </a:r>
            <a:endParaRPr kumimoji="1"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algn="l" fontAlgn="auto">
              <a:lnSpc>
                <a:spcPct val="150000"/>
              </a:lnSpc>
            </a:pPr>
            <a:endParaRPr kumimoji="1"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9280317" y="1813843"/>
            <a:ext cx="939420" cy="939418"/>
          </a:xfrm>
          <a:prstGeom prst="ellipse">
            <a:avLst/>
          </a:prstGeom>
          <a:gradFill>
            <a:gsLst>
              <a:gs pos="7000">
                <a:schemeClr val="accent1">
                  <a:lumMod val="60000"/>
                  <a:lumOff val="40000"/>
                </a:schemeClr>
              </a:gs>
              <a:gs pos="76000">
                <a:schemeClr val="accent1"/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279400" dist="152400" dir="5400000" sx="96000" sy="96000" algn="t" rotWithShape="0">
              <a:schemeClr val="accent1"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9547775" y="2052573"/>
            <a:ext cx="404506" cy="461958"/>
          </a:xfrm>
          <a:custGeom>
            <a:avLst/>
            <a:gdLst>
              <a:gd name="connsiteX0" fmla="*/ 361901 w 630455"/>
              <a:gd name="connsiteY0" fmla="*/ 82589 h 720001"/>
              <a:gd name="connsiteX1" fmla="*/ 361901 w 630455"/>
              <a:gd name="connsiteY1" fmla="*/ 203034 h 720001"/>
              <a:gd name="connsiteX2" fmla="*/ 427179 w 630455"/>
              <a:gd name="connsiteY2" fmla="*/ 268312 h 720001"/>
              <a:gd name="connsiteX3" fmla="*/ 547624 w 630455"/>
              <a:gd name="connsiteY3" fmla="*/ 268312 h 720001"/>
              <a:gd name="connsiteX4" fmla="*/ 113812 w 630455"/>
              <a:gd name="connsiteY4" fmla="*/ 0 h 720001"/>
              <a:gd name="connsiteX5" fmla="*/ 338847 w 630455"/>
              <a:gd name="connsiteY5" fmla="*/ 0 h 720001"/>
              <a:gd name="connsiteX6" fmla="*/ 340465 w 630455"/>
              <a:gd name="connsiteY6" fmla="*/ 162 h 720001"/>
              <a:gd name="connsiteX7" fmla="*/ 340789 w 630455"/>
              <a:gd name="connsiteY7" fmla="*/ 162 h 720001"/>
              <a:gd name="connsiteX8" fmla="*/ 344106 w 630455"/>
              <a:gd name="connsiteY8" fmla="*/ 809 h 720001"/>
              <a:gd name="connsiteX9" fmla="*/ 344186 w 630455"/>
              <a:gd name="connsiteY9" fmla="*/ 809 h 720001"/>
              <a:gd name="connsiteX10" fmla="*/ 347422 w 630455"/>
              <a:gd name="connsiteY10" fmla="*/ 1942 h 720001"/>
              <a:gd name="connsiteX11" fmla="*/ 347503 w 630455"/>
              <a:gd name="connsiteY11" fmla="*/ 1942 h 720001"/>
              <a:gd name="connsiteX12" fmla="*/ 349040 w 630455"/>
              <a:gd name="connsiteY12" fmla="*/ 2670 h 720001"/>
              <a:gd name="connsiteX13" fmla="*/ 349121 w 630455"/>
              <a:gd name="connsiteY13" fmla="*/ 2670 h 720001"/>
              <a:gd name="connsiteX14" fmla="*/ 350576 w 630455"/>
              <a:gd name="connsiteY14" fmla="*/ 3479 h 720001"/>
              <a:gd name="connsiteX15" fmla="*/ 350819 w 630455"/>
              <a:gd name="connsiteY15" fmla="*/ 3640 h 720001"/>
              <a:gd name="connsiteX16" fmla="*/ 352033 w 630455"/>
              <a:gd name="connsiteY16" fmla="*/ 4449 h 720001"/>
              <a:gd name="connsiteX17" fmla="*/ 352194 w 630455"/>
              <a:gd name="connsiteY17" fmla="*/ 4530 h 720001"/>
              <a:gd name="connsiteX18" fmla="*/ 353408 w 630455"/>
              <a:gd name="connsiteY18" fmla="*/ 5501 h 720001"/>
              <a:gd name="connsiteX19" fmla="*/ 353651 w 630455"/>
              <a:gd name="connsiteY19" fmla="*/ 5743 h 720001"/>
              <a:gd name="connsiteX20" fmla="*/ 354864 w 630455"/>
              <a:gd name="connsiteY20" fmla="*/ 6876 h 720001"/>
              <a:gd name="connsiteX21" fmla="*/ 623418 w 630455"/>
              <a:gd name="connsiteY21" fmla="*/ 275430 h 720001"/>
              <a:gd name="connsiteX22" fmla="*/ 624551 w 630455"/>
              <a:gd name="connsiteY22" fmla="*/ 276643 h 720001"/>
              <a:gd name="connsiteX23" fmla="*/ 624793 w 630455"/>
              <a:gd name="connsiteY23" fmla="*/ 276886 h 720001"/>
              <a:gd name="connsiteX24" fmla="*/ 625764 w 630455"/>
              <a:gd name="connsiteY24" fmla="*/ 278180 h 720001"/>
              <a:gd name="connsiteX25" fmla="*/ 625845 w 630455"/>
              <a:gd name="connsiteY25" fmla="*/ 278342 h 720001"/>
              <a:gd name="connsiteX26" fmla="*/ 626734 w 630455"/>
              <a:gd name="connsiteY26" fmla="*/ 279637 h 720001"/>
              <a:gd name="connsiteX27" fmla="*/ 626896 w 630455"/>
              <a:gd name="connsiteY27" fmla="*/ 279798 h 720001"/>
              <a:gd name="connsiteX28" fmla="*/ 627705 w 630455"/>
              <a:gd name="connsiteY28" fmla="*/ 281254 h 720001"/>
              <a:gd name="connsiteX29" fmla="*/ 628433 w 630455"/>
              <a:gd name="connsiteY29" fmla="*/ 282791 h 720001"/>
              <a:gd name="connsiteX30" fmla="*/ 629646 w 630455"/>
              <a:gd name="connsiteY30" fmla="*/ 286107 h 720001"/>
              <a:gd name="connsiteX31" fmla="*/ 630293 w 630455"/>
              <a:gd name="connsiteY31" fmla="*/ 289424 h 720001"/>
              <a:gd name="connsiteX32" fmla="*/ 630293 w 630455"/>
              <a:gd name="connsiteY32" fmla="*/ 289667 h 720001"/>
              <a:gd name="connsiteX33" fmla="*/ 630455 w 630455"/>
              <a:gd name="connsiteY33" fmla="*/ 291285 h 720001"/>
              <a:gd name="connsiteX34" fmla="*/ 630455 w 630455"/>
              <a:gd name="connsiteY34" fmla="*/ 292579 h 720001"/>
              <a:gd name="connsiteX35" fmla="*/ 630455 w 630455"/>
              <a:gd name="connsiteY35" fmla="*/ 606189 h 720001"/>
              <a:gd name="connsiteX36" fmla="*/ 516644 w 630455"/>
              <a:gd name="connsiteY36" fmla="*/ 720001 h 720001"/>
              <a:gd name="connsiteX37" fmla="*/ 113812 w 630455"/>
              <a:gd name="connsiteY37" fmla="*/ 720001 h 720001"/>
              <a:gd name="connsiteX38" fmla="*/ 0 w 630455"/>
              <a:gd name="connsiteY38" fmla="*/ 606189 h 720001"/>
              <a:gd name="connsiteX39" fmla="*/ 0 w 630455"/>
              <a:gd name="connsiteY39" fmla="*/ 113812 h 720001"/>
              <a:gd name="connsiteX40" fmla="*/ 113812 w 630455"/>
              <a:gd name="connsiteY40" fmla="*/ 0 h 720001"/>
            </a:gdLst>
            <a:ahLst/>
            <a:cxnLst/>
            <a:rect l="l" t="t" r="r" b="b"/>
            <a:pathLst>
              <a:path w="630455" h="720001">
                <a:moveTo>
                  <a:pt x="361901" y="82589"/>
                </a:moveTo>
                <a:lnTo>
                  <a:pt x="361901" y="203034"/>
                </a:lnTo>
                <a:cubicBezTo>
                  <a:pt x="361901" y="239030"/>
                  <a:pt x="391183" y="268312"/>
                  <a:pt x="427179" y="268312"/>
                </a:cubicBezTo>
                <a:lnTo>
                  <a:pt x="547624" y="268312"/>
                </a:lnTo>
                <a:close/>
                <a:moveTo>
                  <a:pt x="113812" y="0"/>
                </a:moveTo>
                <a:lnTo>
                  <a:pt x="338847" y="0"/>
                </a:lnTo>
                <a:cubicBezTo>
                  <a:pt x="339414" y="81"/>
                  <a:pt x="339899" y="81"/>
                  <a:pt x="340465" y="162"/>
                </a:cubicBezTo>
                <a:lnTo>
                  <a:pt x="340789" y="162"/>
                </a:lnTo>
                <a:cubicBezTo>
                  <a:pt x="341922" y="324"/>
                  <a:pt x="343054" y="485"/>
                  <a:pt x="344106" y="809"/>
                </a:cubicBezTo>
                <a:lnTo>
                  <a:pt x="344186" y="809"/>
                </a:lnTo>
                <a:cubicBezTo>
                  <a:pt x="345238" y="1052"/>
                  <a:pt x="346371" y="1456"/>
                  <a:pt x="347422" y="1942"/>
                </a:cubicBezTo>
                <a:lnTo>
                  <a:pt x="347503" y="1942"/>
                </a:lnTo>
                <a:cubicBezTo>
                  <a:pt x="348069" y="2184"/>
                  <a:pt x="348555" y="2427"/>
                  <a:pt x="349040" y="2670"/>
                </a:cubicBezTo>
                <a:lnTo>
                  <a:pt x="349121" y="2670"/>
                </a:lnTo>
                <a:cubicBezTo>
                  <a:pt x="349606" y="2912"/>
                  <a:pt x="350091" y="3155"/>
                  <a:pt x="350576" y="3479"/>
                </a:cubicBezTo>
                <a:cubicBezTo>
                  <a:pt x="350657" y="3560"/>
                  <a:pt x="350739" y="3560"/>
                  <a:pt x="350819" y="3640"/>
                </a:cubicBezTo>
                <a:cubicBezTo>
                  <a:pt x="351224" y="3883"/>
                  <a:pt x="351628" y="4126"/>
                  <a:pt x="352033" y="4449"/>
                </a:cubicBezTo>
                <a:cubicBezTo>
                  <a:pt x="352113" y="4449"/>
                  <a:pt x="352113" y="4530"/>
                  <a:pt x="352194" y="4530"/>
                </a:cubicBezTo>
                <a:lnTo>
                  <a:pt x="353408" y="5501"/>
                </a:lnTo>
                <a:lnTo>
                  <a:pt x="353651" y="5743"/>
                </a:lnTo>
                <a:cubicBezTo>
                  <a:pt x="354055" y="6148"/>
                  <a:pt x="354459" y="6472"/>
                  <a:pt x="354864" y="6876"/>
                </a:cubicBezTo>
                <a:lnTo>
                  <a:pt x="623418" y="275430"/>
                </a:lnTo>
                <a:cubicBezTo>
                  <a:pt x="623822" y="275835"/>
                  <a:pt x="624227" y="276239"/>
                  <a:pt x="624551" y="276643"/>
                </a:cubicBezTo>
                <a:lnTo>
                  <a:pt x="624793" y="276886"/>
                </a:lnTo>
                <a:cubicBezTo>
                  <a:pt x="625117" y="277291"/>
                  <a:pt x="625440" y="277776"/>
                  <a:pt x="625764" y="278180"/>
                </a:cubicBezTo>
                <a:cubicBezTo>
                  <a:pt x="625764" y="278261"/>
                  <a:pt x="625845" y="278342"/>
                  <a:pt x="625845" y="278342"/>
                </a:cubicBezTo>
                <a:cubicBezTo>
                  <a:pt x="626168" y="278747"/>
                  <a:pt x="626491" y="279232"/>
                  <a:pt x="626734" y="279637"/>
                </a:cubicBezTo>
                <a:cubicBezTo>
                  <a:pt x="626815" y="279637"/>
                  <a:pt x="626815" y="279717"/>
                  <a:pt x="626896" y="279798"/>
                </a:cubicBezTo>
                <a:cubicBezTo>
                  <a:pt x="627139" y="280284"/>
                  <a:pt x="627462" y="280769"/>
                  <a:pt x="627705" y="281254"/>
                </a:cubicBezTo>
                <a:cubicBezTo>
                  <a:pt x="627948" y="281739"/>
                  <a:pt x="628190" y="282225"/>
                  <a:pt x="628433" y="282791"/>
                </a:cubicBezTo>
                <a:cubicBezTo>
                  <a:pt x="628918" y="283843"/>
                  <a:pt x="629323" y="284975"/>
                  <a:pt x="629646" y="286107"/>
                </a:cubicBezTo>
                <a:cubicBezTo>
                  <a:pt x="629889" y="287159"/>
                  <a:pt x="630132" y="288291"/>
                  <a:pt x="630293" y="289424"/>
                </a:cubicBezTo>
                <a:lnTo>
                  <a:pt x="630293" y="289667"/>
                </a:lnTo>
                <a:cubicBezTo>
                  <a:pt x="630374" y="290152"/>
                  <a:pt x="630455" y="290718"/>
                  <a:pt x="630455" y="291285"/>
                </a:cubicBezTo>
                <a:lnTo>
                  <a:pt x="630455" y="292579"/>
                </a:lnTo>
                <a:lnTo>
                  <a:pt x="630455" y="606189"/>
                </a:lnTo>
                <a:cubicBezTo>
                  <a:pt x="630455" y="668959"/>
                  <a:pt x="579414" y="720001"/>
                  <a:pt x="516644" y="720001"/>
                </a:cubicBezTo>
                <a:lnTo>
                  <a:pt x="113812" y="720001"/>
                </a:lnTo>
                <a:cubicBezTo>
                  <a:pt x="51042" y="720001"/>
                  <a:pt x="0" y="668959"/>
                  <a:pt x="0" y="606189"/>
                </a:cubicBezTo>
                <a:lnTo>
                  <a:pt x="0" y="113812"/>
                </a:lnTo>
                <a:cubicBezTo>
                  <a:pt x="0" y="51042"/>
                  <a:pt x="51042" y="0"/>
                  <a:pt x="113812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278800" y="246413"/>
            <a:ext cx="9379603" cy="720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sx="102000" sy="102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561368" y="380389"/>
            <a:ext cx="8060758" cy="46166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zh-CN" altLang="en-US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项目核心</a:t>
            </a:r>
            <a:r>
              <a:rPr kumimoji="1" lang="zh-CN" altLang="en-US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功能</a:t>
            </a:r>
            <a:endParaRPr kumimoji="1" lang="zh-CN" altLang="en-US" sz="24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272243" y="225304"/>
            <a:ext cx="257347" cy="51764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272243" y="88785"/>
            <a:ext cx="257347" cy="984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272243" y="0"/>
            <a:ext cx="257347" cy="550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834349" y="1751270"/>
            <a:ext cx="5357651" cy="5106730"/>
          </a:xfrm>
          <a:custGeom>
            <a:avLst/>
            <a:gdLst>
              <a:gd name="connsiteX0" fmla="*/ 3946358 w 5357651"/>
              <a:gd name="connsiteY0" fmla="*/ 0 h 5106730"/>
              <a:gd name="connsiteX1" fmla="*/ 5303248 w 5357651"/>
              <a:gd name="connsiteY1" fmla="*/ 239464 h 5106730"/>
              <a:gd name="connsiteX2" fmla="*/ 5357651 w 5357651"/>
              <a:gd name="connsiteY2" fmla="*/ 260915 h 5106730"/>
              <a:gd name="connsiteX3" fmla="*/ 5357651 w 5357651"/>
              <a:gd name="connsiteY3" fmla="*/ 5106730 h 5106730"/>
              <a:gd name="connsiteX4" fmla="*/ 174039 w 5357651"/>
              <a:gd name="connsiteY4" fmla="*/ 5106730 h 5106730"/>
              <a:gd name="connsiteX5" fmla="*/ 80176 w 5357651"/>
              <a:gd name="connsiteY5" fmla="*/ 4741687 h 5106730"/>
              <a:gd name="connsiteX6" fmla="*/ 0 w 5357651"/>
              <a:gd name="connsiteY6" fmla="*/ 3946358 h 5106730"/>
              <a:gd name="connsiteX7" fmla="*/ 3946358 w 5357651"/>
              <a:gd name="connsiteY7" fmla="*/ 0 h 5106730"/>
            </a:gdLst>
            <a:ahLst/>
            <a:cxnLst/>
            <a:rect l="l" t="t" r="r" b="b"/>
            <a:pathLst>
              <a:path w="5357651" h="5106730">
                <a:moveTo>
                  <a:pt x="3946358" y="0"/>
                </a:moveTo>
                <a:cubicBezTo>
                  <a:pt x="4423126" y="0"/>
                  <a:pt x="4880148" y="84547"/>
                  <a:pt x="5303248" y="239464"/>
                </a:cubicBezTo>
                <a:lnTo>
                  <a:pt x="5357651" y="260915"/>
                </a:lnTo>
                <a:lnTo>
                  <a:pt x="5357651" y="5106730"/>
                </a:lnTo>
                <a:lnTo>
                  <a:pt x="174039" y="5106730"/>
                </a:lnTo>
                <a:lnTo>
                  <a:pt x="80176" y="4741687"/>
                </a:lnTo>
                <a:cubicBezTo>
                  <a:pt x="27607" y="4484789"/>
                  <a:pt x="0" y="4218797"/>
                  <a:pt x="0" y="3946358"/>
                </a:cubicBezTo>
                <a:cubicBezTo>
                  <a:pt x="0" y="1766845"/>
                  <a:pt x="1766845" y="0"/>
                  <a:pt x="3946358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" y="0"/>
            <a:ext cx="6447095" cy="6858000"/>
          </a:xfrm>
          <a:custGeom>
            <a:avLst/>
            <a:gdLst>
              <a:gd name="connsiteX0" fmla="*/ 0 w 6447095"/>
              <a:gd name="connsiteY0" fmla="*/ 0 h 6858000"/>
              <a:gd name="connsiteX1" fmla="*/ 5479608 w 6447095"/>
              <a:gd name="connsiteY1" fmla="*/ 0 h 6858000"/>
              <a:gd name="connsiteX2" fmla="*/ 5647548 w 6447095"/>
              <a:gd name="connsiteY2" fmla="*/ 224582 h 6858000"/>
              <a:gd name="connsiteX3" fmla="*/ 6447095 w 6447095"/>
              <a:gd name="connsiteY3" fmla="*/ 2842123 h 6858000"/>
              <a:gd name="connsiteX4" fmla="*/ 4193064 w 6447095"/>
              <a:gd name="connsiteY4" fmla="*/ 6845973 h 6858000"/>
              <a:gd name="connsiteX5" fmla="*/ 4172146 w 6447095"/>
              <a:gd name="connsiteY5" fmla="*/ 6858000 h 6858000"/>
              <a:gd name="connsiteX6" fmla="*/ 0 w 6447095"/>
              <a:gd name="connsiteY6" fmla="*/ 6858000 h 6858000"/>
            </a:gdLst>
            <a:ahLst/>
            <a:cxnLst/>
            <a:rect l="l" t="t" r="r" b="b"/>
            <a:pathLst>
              <a:path w="6447095" h="6858000">
                <a:moveTo>
                  <a:pt x="0" y="0"/>
                </a:moveTo>
                <a:lnTo>
                  <a:pt x="5479608" y="0"/>
                </a:lnTo>
                <a:lnTo>
                  <a:pt x="5647548" y="224582"/>
                </a:lnTo>
                <a:cubicBezTo>
                  <a:pt x="6152341" y="971774"/>
                  <a:pt x="6447095" y="1872527"/>
                  <a:pt x="6447095" y="2842123"/>
                </a:cubicBezTo>
                <a:cubicBezTo>
                  <a:pt x="6447095" y="4538917"/>
                  <a:pt x="5544409" y="6024876"/>
                  <a:pt x="4193064" y="6845973"/>
                </a:cubicBezTo>
                <a:lnTo>
                  <a:pt x="41721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66002" y="231275"/>
            <a:ext cx="11847296" cy="6384758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38100" y="1689550"/>
            <a:ext cx="1002066" cy="1853750"/>
          </a:xfrm>
          <a:prstGeom prst="round2Diag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1780791" y="1689550"/>
            <a:ext cx="3994720" cy="1853750"/>
          </a:xfrm>
          <a:prstGeom prst="round2Diag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899632" y="1804797"/>
            <a:ext cx="3757038" cy="103936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开发框架：</a:t>
            </a:r>
            <a:r>
              <a:rPr kumimoji="1" lang="en-US" altLang="zh-CN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ArkTS</a:t>
            </a:r>
            <a:r>
              <a:rPr kumimoji="1" lang="zh-CN" altLang="en-US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声明式</a:t>
            </a:r>
            <a:r>
              <a:rPr kumimoji="1" lang="en-US" altLang="zh-CN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UI</a:t>
            </a:r>
            <a:r>
              <a:rPr kumimoji="1" lang="zh-CN" altLang="en-US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框架，基于</a:t>
            </a:r>
            <a:r>
              <a:rPr kumimoji="1" lang="en-US" altLang="zh-CN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TypeScript</a:t>
            </a:r>
            <a:r>
              <a:rPr kumimoji="1" lang="zh-CN" altLang="en-US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语法</a:t>
            </a:r>
            <a:endParaRPr kumimoji="1" lang="zh-CN" altLang="en-US" sz="12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系统平台：</a:t>
            </a:r>
            <a:r>
              <a:rPr kumimoji="1" lang="en-US" altLang="zh-CN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HarmonyOS</a:t>
            </a:r>
            <a:r>
              <a:rPr kumimoji="1" lang="zh-CN" altLang="en-US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原生应用，支持分布式能力</a:t>
            </a:r>
            <a:endParaRPr kumimoji="1" lang="zh-CN" altLang="en-US" sz="12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技术特性：</a:t>
            </a:r>
            <a:r>
              <a:rPr kumimoji="1" lang="en-US" altLang="zh-CN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1" lang="zh-CN" altLang="en-US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响应式数据绑定、组件化开发、状态管理、动画效果</a:t>
            </a:r>
            <a:endParaRPr kumimoji="1" lang="zh-CN" altLang="en-US" sz="12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交互能力：</a:t>
            </a:r>
            <a:r>
              <a:rPr kumimoji="1" lang="en-US" altLang="zh-CN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1" lang="zh-CN" altLang="en-US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支持语音输入、文本聊天、图片上传、音乐播放等多媒体功能</a:t>
            </a:r>
            <a:endParaRPr kumimoji="1" lang="zh-CN" altLang="en-US" sz="12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5471617" y="1527433"/>
            <a:ext cx="375730" cy="377422"/>
          </a:xfrm>
          <a:prstGeom prst="round2Diag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563600" y="1627446"/>
            <a:ext cx="191765" cy="177396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42641" y="2322626"/>
            <a:ext cx="792985" cy="61710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3200">
                <a:ln w="15875">
                  <a:solidFill>
                    <a:srgbClr val="3860F4">
                      <a:alpha val="100000"/>
                    </a:srgbClr>
                  </a:solidFill>
                </a:ln>
                <a:solidFill>
                  <a:srgbClr val="FB605B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0400" y="1600852"/>
            <a:ext cx="114776" cy="115293"/>
          </a:xfrm>
          <a:prstGeom prst="round2Diag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898997" y="1262512"/>
            <a:ext cx="3757038" cy="37944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前端应用架构：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ArkTS + HarmonyOS</a:t>
            </a:r>
            <a:endParaRPr kumimoji="1" lang="en-US" altLang="zh-CN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1500100" y="3947610"/>
            <a:ext cx="1002066" cy="2034090"/>
          </a:xfrm>
          <a:prstGeom prst="round2DiagRect">
            <a:avLst/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2542791" y="3947610"/>
            <a:ext cx="8125209" cy="2035659"/>
          </a:xfrm>
          <a:prstGeom prst="round2Diag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661632" y="4533392"/>
            <a:ext cx="7726968" cy="129814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服务器环境：</a:t>
            </a:r>
            <a:r>
              <a:rPr kumimoji="1" lang="en-US" altLang="zh-CN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1" lang="zh-CN" altLang="en-US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操作系统为</a:t>
            </a:r>
            <a:r>
              <a:rPr kumimoji="1" lang="en-US" altLang="zh-CN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Linux</a:t>
            </a:r>
            <a:r>
              <a:rPr kumimoji="1" lang="zh-CN" altLang="en-US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kumimoji="1" lang="zh-CN" altLang="en-US" sz="12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运维工具：</a:t>
            </a:r>
            <a:r>
              <a:rPr kumimoji="1" lang="en-US" altLang="zh-CN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1" lang="zh-CN" altLang="en-US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宝塔面板（</a:t>
            </a:r>
            <a:r>
              <a:rPr kumimoji="1" lang="en-US" altLang="zh-CN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BT</a:t>
            </a:r>
            <a:r>
              <a:rPr kumimoji="1" lang="zh-CN" altLang="en-US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），可视化管理网站、数据库、</a:t>
            </a:r>
            <a:r>
              <a:rPr kumimoji="1" lang="en-US" altLang="zh-CN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SSL</a:t>
            </a:r>
            <a:r>
              <a:rPr kumimoji="1" lang="zh-CN" altLang="en-US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kumimoji="1" lang="en-US" altLang="zh-CN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FTP</a:t>
            </a:r>
            <a:r>
              <a:rPr kumimoji="1" lang="zh-CN" altLang="en-US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、计划任务等。</a:t>
            </a:r>
            <a:endParaRPr kumimoji="1" lang="zh-CN" altLang="en-US" sz="12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数据库与缓存：</a:t>
            </a:r>
            <a:r>
              <a:rPr kumimoji="1" lang="en-US" altLang="zh-CN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1" lang="zh-CN" altLang="en-US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通过宝塔面板一键安装和管理</a:t>
            </a:r>
            <a:r>
              <a:rPr kumimoji="1" lang="en-US" altLang="zh-CN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MySQL</a:t>
            </a:r>
            <a:r>
              <a:rPr kumimoji="1" lang="zh-CN" altLang="en-US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kumimoji="1" lang="en-US" altLang="zh-CN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Redis</a:t>
            </a:r>
            <a:r>
              <a:rPr kumimoji="1" lang="zh-CN" altLang="en-US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服务，支持备份、监控、权限管理。</a:t>
            </a:r>
            <a:endParaRPr kumimoji="1" lang="zh-CN" altLang="en-US" sz="12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安全与备份：</a:t>
            </a:r>
            <a:r>
              <a:rPr kumimoji="1" lang="en-US" altLang="zh-CN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1" lang="zh-CN" altLang="en-US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宝塔面板支持防火墙、定时备份、日志查看，提升服务器安全性和数据可靠性。</a:t>
            </a:r>
            <a:endParaRPr kumimoji="1" lang="zh-CN" altLang="en-US" sz="12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10386517" y="3785493"/>
            <a:ext cx="375730" cy="377422"/>
          </a:xfrm>
          <a:prstGeom prst="round2DiagRect">
            <a:avLst/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0478500" y="3883833"/>
            <a:ext cx="191765" cy="180742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accent2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422400" y="3858911"/>
            <a:ext cx="114776" cy="115293"/>
          </a:xfrm>
          <a:prstGeom prst="round2DiagRect">
            <a:avLst/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2661632" y="4090167"/>
            <a:ext cx="7726968" cy="37944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/>
              <a:t>云端部署方案：华为云服务器生态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409653" y="1689550"/>
            <a:ext cx="1002066" cy="1853750"/>
          </a:xfrm>
          <a:prstGeom prst="round2Diag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7452344" y="1689550"/>
            <a:ext cx="3994720" cy="1857859"/>
          </a:xfrm>
          <a:prstGeom prst="round2Diag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7571186" y="1813687"/>
            <a:ext cx="3757038" cy="104414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1、Spring Boot 3.5.3+Java 17，</a:t>
            </a:r>
            <a:r>
              <a:rPr kumimoji="1" lang="zh-CN" altLang="en-US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提供</a:t>
            </a:r>
            <a:r>
              <a:rPr kumimoji="1" lang="en-US" altLang="zh-CN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RESTful API</a:t>
            </a:r>
            <a:r>
              <a:rPr kumimoji="1" lang="zh-CN" altLang="en-US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服务</a:t>
            </a:r>
            <a:r>
              <a:rPr kumimoji="1" lang="en-US" altLang="zh-CN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。2、</a:t>
            </a:r>
            <a:r>
              <a:rPr kumimoji="1" lang="zh-CN" altLang="en-US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数据存储；</a:t>
            </a:r>
            <a:r>
              <a:rPr kumimoji="1" lang="en-US" altLang="zh-CN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MySQL 8.0</a:t>
            </a:r>
            <a:r>
              <a:rPr kumimoji="1" lang="zh-CN" altLang="en-US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作为主数据库，存储用户、聊天记录、动态等核心业务数据</a:t>
            </a:r>
            <a:r>
              <a:rPr kumimoji="1" lang="en-US" altLang="zh-CN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。3、</a:t>
            </a:r>
            <a:r>
              <a:rPr kumimoji="1" lang="zh-CN" altLang="en-US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缓存策略；</a:t>
            </a:r>
            <a:r>
              <a:rPr kumimoji="1" lang="en-US" altLang="zh-CN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Redis 6.0</a:t>
            </a:r>
            <a:r>
              <a:rPr kumimoji="1" lang="zh-CN" altLang="en-US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实现会话缓存、用户信息缓存、热点数据缓存，提升系统响应速度</a:t>
            </a:r>
            <a:r>
              <a:rPr kumimoji="1" lang="en-US" altLang="zh-CN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。4、</a:t>
            </a:r>
            <a:r>
              <a:rPr kumimoji="1" lang="zh-CN" altLang="en-US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技术特点：</a:t>
            </a:r>
            <a:r>
              <a:rPr kumimoji="1" lang="en-US" altLang="zh-CN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1" lang="zh-CN" altLang="en-US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采用分层架构（</a:t>
            </a:r>
            <a:r>
              <a:rPr kumimoji="1" lang="en-US" altLang="zh-CN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Controller-Service-Mapper-Entity</a:t>
            </a:r>
            <a:r>
              <a:rPr kumimoji="1" lang="zh-CN" altLang="en-US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），支持事务管理、连接池优化。</a:t>
            </a:r>
            <a:endParaRPr kumimoji="1" lang="zh-CN" altLang="en-US" sz="12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endParaRPr kumimoji="1" lang="zh-CN" altLang="en-US" sz="12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4" name="标题 1"/>
          <p:cNvSpPr txBox="1"/>
          <p:nvPr/>
        </p:nvSpPr>
        <p:spPr>
          <a:xfrm>
            <a:off x="11143170" y="1527433"/>
            <a:ext cx="375730" cy="377422"/>
          </a:xfrm>
          <a:prstGeom prst="round2Diag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11235154" y="1620262"/>
            <a:ext cx="191765" cy="191765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6514195" y="2322626"/>
            <a:ext cx="792985" cy="61710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3200">
                <a:ln w="15875">
                  <a:solidFill>
                    <a:srgbClr val="3860F4">
                      <a:alpha val="100000"/>
                    </a:srgbClr>
                  </a:solidFill>
                </a:ln>
                <a:solidFill>
                  <a:srgbClr val="FB605B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6331953" y="1600852"/>
            <a:ext cx="114776" cy="115293"/>
          </a:xfrm>
          <a:prstGeom prst="round2Diag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7412355" y="1268730"/>
            <a:ext cx="3916045" cy="37973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后端服务架构：</a:t>
            </a:r>
            <a:r>
              <a:rPr kumimoji="1" lang="en-US" altLang="zh-CN"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Spring Boot+MySQL+Redis</a:t>
            </a:r>
            <a:endParaRPr kumimoji="1" lang="en-US" altLang="zh-CN" sz="16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9" name="标题 1"/>
          <p:cNvSpPr txBox="1"/>
          <p:nvPr/>
        </p:nvSpPr>
        <p:spPr>
          <a:xfrm>
            <a:off x="1697414" y="4775716"/>
            <a:ext cx="607438" cy="37944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3A923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278800" y="246413"/>
            <a:ext cx="9379603" cy="720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sx="102000" sy="102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561368" y="380389"/>
            <a:ext cx="8060758" cy="46166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技术方案</a:t>
            </a: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272243" y="225304"/>
            <a:ext cx="257347" cy="51764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272243" y="88785"/>
            <a:ext cx="257347" cy="984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272243" y="0"/>
            <a:ext cx="257347" cy="550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834349" y="1751270"/>
            <a:ext cx="5357651" cy="5106730"/>
          </a:xfrm>
          <a:custGeom>
            <a:avLst/>
            <a:gdLst>
              <a:gd name="connsiteX0" fmla="*/ 3946358 w 5357651"/>
              <a:gd name="connsiteY0" fmla="*/ 0 h 5106730"/>
              <a:gd name="connsiteX1" fmla="*/ 5303248 w 5357651"/>
              <a:gd name="connsiteY1" fmla="*/ 239464 h 5106730"/>
              <a:gd name="connsiteX2" fmla="*/ 5357651 w 5357651"/>
              <a:gd name="connsiteY2" fmla="*/ 260915 h 5106730"/>
              <a:gd name="connsiteX3" fmla="*/ 5357651 w 5357651"/>
              <a:gd name="connsiteY3" fmla="*/ 5106730 h 5106730"/>
              <a:gd name="connsiteX4" fmla="*/ 174039 w 5357651"/>
              <a:gd name="connsiteY4" fmla="*/ 5106730 h 5106730"/>
              <a:gd name="connsiteX5" fmla="*/ 80176 w 5357651"/>
              <a:gd name="connsiteY5" fmla="*/ 4741687 h 5106730"/>
              <a:gd name="connsiteX6" fmla="*/ 0 w 5357651"/>
              <a:gd name="connsiteY6" fmla="*/ 3946358 h 5106730"/>
              <a:gd name="connsiteX7" fmla="*/ 3946358 w 5357651"/>
              <a:gd name="connsiteY7" fmla="*/ 0 h 5106730"/>
            </a:gdLst>
            <a:ahLst/>
            <a:cxnLst/>
            <a:rect l="l" t="t" r="r" b="b"/>
            <a:pathLst>
              <a:path w="5357651" h="5106730">
                <a:moveTo>
                  <a:pt x="3946358" y="0"/>
                </a:moveTo>
                <a:cubicBezTo>
                  <a:pt x="4423126" y="0"/>
                  <a:pt x="4880148" y="84547"/>
                  <a:pt x="5303248" y="239464"/>
                </a:cubicBezTo>
                <a:lnTo>
                  <a:pt x="5357651" y="260915"/>
                </a:lnTo>
                <a:lnTo>
                  <a:pt x="5357651" y="5106730"/>
                </a:lnTo>
                <a:lnTo>
                  <a:pt x="174039" y="5106730"/>
                </a:lnTo>
                <a:lnTo>
                  <a:pt x="80176" y="4741687"/>
                </a:lnTo>
                <a:cubicBezTo>
                  <a:pt x="27607" y="4484789"/>
                  <a:pt x="0" y="4218797"/>
                  <a:pt x="0" y="3946358"/>
                </a:cubicBezTo>
                <a:cubicBezTo>
                  <a:pt x="0" y="1766845"/>
                  <a:pt x="1766845" y="0"/>
                  <a:pt x="3946358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" y="0"/>
            <a:ext cx="6447095" cy="6858000"/>
          </a:xfrm>
          <a:custGeom>
            <a:avLst/>
            <a:gdLst>
              <a:gd name="connsiteX0" fmla="*/ 0 w 6447095"/>
              <a:gd name="connsiteY0" fmla="*/ 0 h 6858000"/>
              <a:gd name="connsiteX1" fmla="*/ 5479608 w 6447095"/>
              <a:gd name="connsiteY1" fmla="*/ 0 h 6858000"/>
              <a:gd name="connsiteX2" fmla="*/ 5647548 w 6447095"/>
              <a:gd name="connsiteY2" fmla="*/ 224582 h 6858000"/>
              <a:gd name="connsiteX3" fmla="*/ 6447095 w 6447095"/>
              <a:gd name="connsiteY3" fmla="*/ 2842123 h 6858000"/>
              <a:gd name="connsiteX4" fmla="*/ 4193064 w 6447095"/>
              <a:gd name="connsiteY4" fmla="*/ 6845973 h 6858000"/>
              <a:gd name="connsiteX5" fmla="*/ 4172146 w 6447095"/>
              <a:gd name="connsiteY5" fmla="*/ 6858000 h 6858000"/>
              <a:gd name="connsiteX6" fmla="*/ 0 w 6447095"/>
              <a:gd name="connsiteY6" fmla="*/ 6858000 h 6858000"/>
            </a:gdLst>
            <a:ahLst/>
            <a:cxnLst/>
            <a:rect l="l" t="t" r="r" b="b"/>
            <a:pathLst>
              <a:path w="6447095" h="6858000">
                <a:moveTo>
                  <a:pt x="0" y="0"/>
                </a:moveTo>
                <a:lnTo>
                  <a:pt x="5479608" y="0"/>
                </a:lnTo>
                <a:lnTo>
                  <a:pt x="5647548" y="224582"/>
                </a:lnTo>
                <a:cubicBezTo>
                  <a:pt x="6152341" y="971774"/>
                  <a:pt x="6447095" y="1872527"/>
                  <a:pt x="6447095" y="2842123"/>
                </a:cubicBezTo>
                <a:cubicBezTo>
                  <a:pt x="6447095" y="4538917"/>
                  <a:pt x="5544409" y="6024876"/>
                  <a:pt x="4193064" y="6845973"/>
                </a:cubicBezTo>
                <a:lnTo>
                  <a:pt x="41721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66002" y="231275"/>
            <a:ext cx="11847296" cy="6384758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38100" y="1689550"/>
            <a:ext cx="1002066" cy="1853750"/>
          </a:xfrm>
          <a:prstGeom prst="round2Diag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1780791" y="1689550"/>
            <a:ext cx="3994720" cy="1853750"/>
          </a:xfrm>
          <a:prstGeom prst="round2Diag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918682" y="1773047"/>
            <a:ext cx="3757038" cy="103936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indent="0" algn="l" fontAlgn="auto">
              <a:lnSpc>
                <a:spcPct val="150000"/>
              </a:lnSpc>
            </a:pPr>
            <a:r>
              <a:rPr kumimoji="1" lang="zh-CN" altLang="en-US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基于大型语言模型（</a:t>
            </a:r>
            <a:r>
              <a:rPr kumimoji="1" lang="en-US" altLang="zh-CN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LLMs</a:t>
            </a:r>
            <a:r>
              <a:rPr kumimoji="1" lang="zh-CN" altLang="en-US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）构建的智能体对话系统。</a:t>
            </a:r>
            <a:r>
              <a:rPr kumimoji="1" lang="en-US" altLang="zh-CN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LLMs</a:t>
            </a:r>
            <a:r>
              <a:rPr kumimoji="1" lang="zh-CN" altLang="en-US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能够准确理解用户输入的意图、情感和上下文信息，并根据预设的角色和对话历史，生成连贯、自然且富有逻辑的回复。此外，通过上下文管理和角色个性化（如</a:t>
            </a:r>
            <a:r>
              <a:rPr kumimoji="1" lang="en-US" altLang="zh-CN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Prompt Engineering</a:t>
            </a:r>
            <a:r>
              <a:rPr kumimoji="1" lang="zh-CN" altLang="en-US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），</a:t>
            </a:r>
            <a:r>
              <a:rPr kumimoji="1" lang="en-US" altLang="zh-CN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LLMs</a:t>
            </a:r>
            <a:r>
              <a:rPr kumimoji="1" lang="zh-CN" altLang="en-US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能够维持对话连贯性并展现独特的角色个性，提供深度陪伴体验。</a:t>
            </a:r>
            <a:endParaRPr kumimoji="1" lang="zh-CN" altLang="en-US" sz="12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5471617" y="1527433"/>
            <a:ext cx="375730" cy="377422"/>
          </a:xfrm>
          <a:prstGeom prst="round2Diag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563600" y="1627446"/>
            <a:ext cx="191765" cy="177396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42641" y="2322626"/>
            <a:ext cx="792985" cy="61710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3200">
                <a:ln w="15875">
                  <a:solidFill>
                    <a:srgbClr val="3860F4">
                      <a:alpha val="100000"/>
                    </a:srgbClr>
                  </a:solidFill>
                </a:ln>
                <a:solidFill>
                  <a:srgbClr val="FB605B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0400" y="1600852"/>
            <a:ext cx="114776" cy="115293"/>
          </a:xfrm>
          <a:prstGeom prst="round2Diag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847850" y="1249680"/>
            <a:ext cx="3757295" cy="37782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chemeClr val="tx1">
                    <a:alpha val="100000"/>
                  </a:scheme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智能体核心对话系统</a:t>
            </a:r>
            <a:endParaRPr kumimoji="1" lang="zh-CN" altLang="en-US" sz="1600">
              <a:ln w="12700">
                <a:noFill/>
              </a:ln>
              <a:solidFill>
                <a:schemeClr val="tx1">
                  <a:alpha val="100000"/>
                </a:scheme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1500100" y="3947610"/>
            <a:ext cx="1002066" cy="2034090"/>
          </a:xfrm>
          <a:prstGeom prst="round2DiagRect">
            <a:avLst/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2542791" y="3947610"/>
            <a:ext cx="8125209" cy="2035659"/>
          </a:xfrm>
          <a:prstGeom prst="round2Diag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711162" y="4394962"/>
            <a:ext cx="7726968" cy="129814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后端服务是整个应用稳定运行的基石，主要基于</a:t>
            </a:r>
            <a:r>
              <a:rPr kumimoji="1" lang="en-US" altLang="zh-CN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Java</a:t>
            </a:r>
            <a:r>
              <a:rPr kumimoji="1" lang="zh-CN" altLang="en-US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kumimoji="1" lang="en-US" altLang="zh-CN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Spring Boot</a:t>
            </a:r>
            <a:r>
              <a:rPr kumimoji="1" lang="zh-CN" altLang="en-US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框架构建。它承担着核心业务逻辑处理、数据管理以及与外部第三方服务（如</a:t>
            </a:r>
            <a:r>
              <a:rPr kumimoji="1" lang="en-US" altLang="zh-CN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ALAPI</a:t>
            </a:r>
            <a:r>
              <a:rPr kumimoji="1" lang="zh-CN" altLang="en-US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音乐</a:t>
            </a:r>
            <a:r>
              <a:rPr kumimoji="1" lang="en-US" altLang="zh-CN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API</a:t>
            </a:r>
            <a:r>
              <a:rPr kumimoji="1" lang="zh-CN" altLang="en-US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）的集成。后端通过</a:t>
            </a:r>
            <a:r>
              <a:rPr kumimoji="1" lang="en-US" altLang="zh-CN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HTTP</a:t>
            </a:r>
            <a:r>
              <a:rPr kumimoji="1" lang="zh-CN" altLang="en-US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通信（如</a:t>
            </a:r>
            <a:r>
              <a:rPr kumimoji="1" lang="en-US" altLang="zh-CN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RestTemplate</a:t>
            </a:r>
            <a:r>
              <a:rPr kumimoji="1" lang="zh-CN" altLang="en-US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）与外部</a:t>
            </a:r>
            <a:r>
              <a:rPr kumimoji="1" lang="en-US" altLang="zh-CN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API</a:t>
            </a:r>
            <a:r>
              <a:rPr kumimoji="1" lang="zh-CN" altLang="en-US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交互，解析</a:t>
            </a:r>
            <a:r>
              <a:rPr kumimoji="1" lang="en-US" altLang="zh-CN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JSON</a:t>
            </a:r>
            <a:r>
              <a:rPr kumimoji="1" lang="zh-CN" altLang="en-US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数据，并将原始数据封装成内部数据模型供前端使用。同时，后端还实现了完善的配置管理（如</a:t>
            </a:r>
            <a:r>
              <a:rPr kumimoji="1" lang="en-US" altLang="zh-CN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@Value</a:t>
            </a:r>
            <a:r>
              <a:rPr kumimoji="1" lang="zh-CN" altLang="en-US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读取</a:t>
            </a:r>
            <a:r>
              <a:rPr kumimoji="1" lang="en-US" altLang="zh-CN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API Token</a:t>
            </a:r>
            <a:r>
              <a:rPr kumimoji="1" lang="zh-CN" altLang="en-US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）、健壮的异常处理机制和详尽的日志记录，确保服务的高可用性和可维护性，为前端应用提供可靠的数据和功能支持。</a:t>
            </a:r>
            <a:endParaRPr kumimoji="1" lang="zh-CN" altLang="en-US" sz="12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10386517" y="3785493"/>
            <a:ext cx="375730" cy="377422"/>
          </a:xfrm>
          <a:prstGeom prst="round2DiagRect">
            <a:avLst/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0478500" y="3883833"/>
            <a:ext cx="191765" cy="180742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accent2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422400" y="3858911"/>
            <a:ext cx="114776" cy="115293"/>
          </a:xfrm>
          <a:prstGeom prst="round2DiagRect">
            <a:avLst/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2711162" y="3974597"/>
            <a:ext cx="7726968" cy="37944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/>
              <a:t>稳健的后端服务与外部</a:t>
            </a:r>
            <a:r>
              <a:rPr kumimoji="1" lang="en-US" altLang="zh-CN"/>
              <a:t>API</a:t>
            </a:r>
            <a:r>
              <a:rPr kumimoji="1" lang="zh-CN" altLang="en-US"/>
              <a:t>集成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409653" y="1689550"/>
            <a:ext cx="1002066" cy="1853750"/>
          </a:xfrm>
          <a:prstGeom prst="round2Diag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7452344" y="1689550"/>
            <a:ext cx="3994720" cy="1857859"/>
          </a:xfrm>
          <a:prstGeom prst="round2Diag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7607935" y="1793875"/>
            <a:ext cx="3757295" cy="103949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整合了自动语音识别和文本转语音技术。</a:t>
            </a:r>
            <a:r>
              <a:rPr kumimoji="1" lang="en-US" altLang="zh-CN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ASR</a:t>
            </a:r>
            <a:r>
              <a:rPr kumimoji="1" lang="zh-CN" altLang="en-US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负责将用户的语音信号准确转换为文本。</a:t>
            </a:r>
            <a:r>
              <a:rPr kumimoji="1" lang="en-US" altLang="zh-CN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TTS</a:t>
            </a:r>
            <a:r>
              <a:rPr kumimoji="1" lang="zh-CN" altLang="en-US" sz="1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则负责将智能体生成的文本内容合成为自然流畅的语音。这两种技术的结合，使得用户可以自然地通过语音进行输入，并听到智能体富有情感的语音回复，极大地提升了用户体验的沉浸感和便捷性。</a:t>
            </a:r>
            <a:endParaRPr kumimoji="1" lang="zh-CN" altLang="en-US" sz="12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endParaRPr kumimoji="1" lang="zh-CN" altLang="en-US" sz="12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4" name="标题 1"/>
          <p:cNvSpPr txBox="1"/>
          <p:nvPr/>
        </p:nvSpPr>
        <p:spPr>
          <a:xfrm>
            <a:off x="11143170" y="1527433"/>
            <a:ext cx="375730" cy="377422"/>
          </a:xfrm>
          <a:prstGeom prst="round2Diag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11235154" y="1620262"/>
            <a:ext cx="191765" cy="191765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6514195" y="2322626"/>
            <a:ext cx="792985" cy="61710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3200">
                <a:ln w="15875">
                  <a:solidFill>
                    <a:srgbClr val="3860F4">
                      <a:alpha val="100000"/>
                    </a:srgbClr>
                  </a:solidFill>
                </a:ln>
                <a:solidFill>
                  <a:srgbClr val="FB605B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6331953" y="1600852"/>
            <a:ext cx="114776" cy="115293"/>
          </a:xfrm>
          <a:prstGeom prst="round2Diag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7477841" y="1253622"/>
            <a:ext cx="3757038" cy="37944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1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自动语音识别与文本转语音</a:t>
            </a:r>
            <a:endParaRPr kumimoji="1" lang="zh-CN" altLang="en-US" sz="1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29" name="标题 1"/>
          <p:cNvSpPr txBox="1"/>
          <p:nvPr/>
        </p:nvSpPr>
        <p:spPr>
          <a:xfrm>
            <a:off x="1697414" y="4775716"/>
            <a:ext cx="607438" cy="37944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3A923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278800" y="246413"/>
            <a:ext cx="9379603" cy="720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sx="102000" sy="102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561368" y="380389"/>
            <a:ext cx="8060758" cy="46166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zh-CN" altLang="en-US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技术实现理论原理</a:t>
            </a:r>
            <a:endParaRPr kumimoji="1" lang="zh-CN" altLang="en-US"/>
          </a:p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272243" y="225304"/>
            <a:ext cx="257347" cy="51764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272243" y="88785"/>
            <a:ext cx="257347" cy="984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272243" y="0"/>
            <a:ext cx="257347" cy="550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834349" y="1751270"/>
            <a:ext cx="5357651" cy="5106730"/>
          </a:xfrm>
          <a:custGeom>
            <a:avLst/>
            <a:gdLst>
              <a:gd name="connsiteX0" fmla="*/ 3946358 w 5357651"/>
              <a:gd name="connsiteY0" fmla="*/ 0 h 5106730"/>
              <a:gd name="connsiteX1" fmla="*/ 5303248 w 5357651"/>
              <a:gd name="connsiteY1" fmla="*/ 239464 h 5106730"/>
              <a:gd name="connsiteX2" fmla="*/ 5357651 w 5357651"/>
              <a:gd name="connsiteY2" fmla="*/ 260915 h 5106730"/>
              <a:gd name="connsiteX3" fmla="*/ 5357651 w 5357651"/>
              <a:gd name="connsiteY3" fmla="*/ 5106730 h 5106730"/>
              <a:gd name="connsiteX4" fmla="*/ 174039 w 5357651"/>
              <a:gd name="connsiteY4" fmla="*/ 5106730 h 5106730"/>
              <a:gd name="connsiteX5" fmla="*/ 80176 w 5357651"/>
              <a:gd name="connsiteY5" fmla="*/ 4741687 h 5106730"/>
              <a:gd name="connsiteX6" fmla="*/ 0 w 5357651"/>
              <a:gd name="connsiteY6" fmla="*/ 3946358 h 5106730"/>
              <a:gd name="connsiteX7" fmla="*/ 3946358 w 5357651"/>
              <a:gd name="connsiteY7" fmla="*/ 0 h 5106730"/>
            </a:gdLst>
            <a:ahLst/>
            <a:cxnLst/>
            <a:rect l="l" t="t" r="r" b="b"/>
            <a:pathLst>
              <a:path w="5357651" h="5106730">
                <a:moveTo>
                  <a:pt x="3946358" y="0"/>
                </a:moveTo>
                <a:cubicBezTo>
                  <a:pt x="4423126" y="0"/>
                  <a:pt x="4880148" y="84547"/>
                  <a:pt x="5303248" y="239464"/>
                </a:cubicBezTo>
                <a:lnTo>
                  <a:pt x="5357651" y="260915"/>
                </a:lnTo>
                <a:lnTo>
                  <a:pt x="5357651" y="5106730"/>
                </a:lnTo>
                <a:lnTo>
                  <a:pt x="174039" y="5106730"/>
                </a:lnTo>
                <a:lnTo>
                  <a:pt x="80176" y="4741687"/>
                </a:lnTo>
                <a:cubicBezTo>
                  <a:pt x="27607" y="4484789"/>
                  <a:pt x="0" y="4218797"/>
                  <a:pt x="0" y="3946358"/>
                </a:cubicBezTo>
                <a:cubicBezTo>
                  <a:pt x="0" y="1766845"/>
                  <a:pt x="1766845" y="0"/>
                  <a:pt x="3946358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" y="0"/>
            <a:ext cx="6447095" cy="6858000"/>
          </a:xfrm>
          <a:custGeom>
            <a:avLst/>
            <a:gdLst>
              <a:gd name="connsiteX0" fmla="*/ 0 w 6447095"/>
              <a:gd name="connsiteY0" fmla="*/ 0 h 6858000"/>
              <a:gd name="connsiteX1" fmla="*/ 5479608 w 6447095"/>
              <a:gd name="connsiteY1" fmla="*/ 0 h 6858000"/>
              <a:gd name="connsiteX2" fmla="*/ 5647548 w 6447095"/>
              <a:gd name="connsiteY2" fmla="*/ 224582 h 6858000"/>
              <a:gd name="connsiteX3" fmla="*/ 6447095 w 6447095"/>
              <a:gd name="connsiteY3" fmla="*/ 2842123 h 6858000"/>
              <a:gd name="connsiteX4" fmla="*/ 4193064 w 6447095"/>
              <a:gd name="connsiteY4" fmla="*/ 6845973 h 6858000"/>
              <a:gd name="connsiteX5" fmla="*/ 4172146 w 6447095"/>
              <a:gd name="connsiteY5" fmla="*/ 6858000 h 6858000"/>
              <a:gd name="connsiteX6" fmla="*/ 0 w 6447095"/>
              <a:gd name="connsiteY6" fmla="*/ 6858000 h 6858000"/>
            </a:gdLst>
            <a:ahLst/>
            <a:cxnLst/>
            <a:rect l="l" t="t" r="r" b="b"/>
            <a:pathLst>
              <a:path w="6447095" h="6858000">
                <a:moveTo>
                  <a:pt x="0" y="0"/>
                </a:moveTo>
                <a:lnTo>
                  <a:pt x="5479608" y="0"/>
                </a:lnTo>
                <a:lnTo>
                  <a:pt x="5647548" y="224582"/>
                </a:lnTo>
                <a:cubicBezTo>
                  <a:pt x="6152341" y="971774"/>
                  <a:pt x="6447095" y="1872527"/>
                  <a:pt x="6447095" y="2842123"/>
                </a:cubicBezTo>
                <a:cubicBezTo>
                  <a:pt x="6447095" y="4538917"/>
                  <a:pt x="5544409" y="6024876"/>
                  <a:pt x="4193064" y="6845973"/>
                </a:cubicBezTo>
                <a:lnTo>
                  <a:pt x="41721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66002" y="231275"/>
            <a:ext cx="11847296" cy="6384758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>
            <a:off x="221203" y="2209372"/>
            <a:ext cx="4416140" cy="3060000"/>
          </a:xfrm>
          <a:prstGeom prst="homePlate">
            <a:avLst>
              <a:gd name="adj" fmla="val 35309"/>
            </a:avLst>
          </a:prstGeom>
          <a:solidFill>
            <a:schemeClr val="bg1"/>
          </a:solidFill>
          <a:ln cap="flat">
            <a:noFill/>
            <a:prstDash val="solid"/>
            <a:miter/>
          </a:ln>
          <a:effectLst>
            <a:outerShdw blurRad="228600" dist="114300" dir="5400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99273" y="1531303"/>
            <a:ext cx="3060000" cy="72000"/>
          </a:xfrm>
          <a:prstGeom prst="rect">
            <a:avLst/>
          </a:prstGeom>
          <a:solidFill>
            <a:schemeClr val="accent1"/>
          </a:soli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194673" y="1629992"/>
            <a:ext cx="2520000" cy="6762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>
                <a:ln w="12700">
                  <a:noFill/>
                </a:ln>
                <a:gradFill>
                  <a:gsLst>
                    <a:gs pos="0">
                      <a:srgbClr val="FDA09D">
                        <a:alpha val="100000"/>
                      </a:srgbClr>
                    </a:gs>
                    <a:gs pos="79000">
                      <a:srgbClr val="FB605B">
                        <a:alpha val="100000"/>
                      </a:srgbClr>
                    </a:gs>
                  </a:gsLst>
                  <a:lin ang="27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前端智能</a:t>
            </a:r>
            <a:r>
              <a:rPr kumimoji="1" lang="zh-CN" altLang="en-US" sz="1600">
                <a:ln w="12700">
                  <a:noFill/>
                </a:ln>
                <a:gradFill>
                  <a:gsLst>
                    <a:gs pos="0">
                      <a:srgbClr val="FDA09D">
                        <a:alpha val="100000"/>
                      </a:srgbClr>
                    </a:gs>
                    <a:gs pos="79000">
                      <a:srgbClr val="FB605B">
                        <a:alpha val="100000"/>
                      </a:srgbClr>
                    </a:gs>
                  </a:gsLst>
                  <a:lin ang="27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交互层</a:t>
            </a:r>
            <a:endParaRPr kumimoji="1" lang="zh-CN" altLang="en-US" sz="1600">
              <a:ln w="12700">
                <a:noFill/>
              </a:ln>
              <a:gradFill>
                <a:gsLst>
                  <a:gs pos="0">
                    <a:srgbClr val="FDA09D">
                      <a:alpha val="100000"/>
                    </a:srgbClr>
                  </a:gs>
                  <a:gs pos="79000">
                    <a:srgbClr val="FB605B">
                      <a:alpha val="100000"/>
                    </a:srgbClr>
                  </a:gs>
                </a:gsLst>
                <a:lin ang="2700000" scaled="0"/>
              </a:gra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1181973" y="2395926"/>
            <a:ext cx="2520000" cy="15444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采用</a:t>
            </a:r>
            <a:r>
              <a:rPr kumimoji="1"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HarmonyOS</a:t>
            </a:r>
            <a:r>
              <a:rPr kumimoji="1"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kumimoji="1"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ArkUI</a:t>
            </a:r>
            <a:r>
              <a:rPr kumimoji="1"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声明式框架，负责实现用户界面、语音输入输出、消息展示与动画效果。前端通过</a:t>
            </a:r>
            <a:r>
              <a:rPr kumimoji="1"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API</a:t>
            </a:r>
            <a:r>
              <a:rPr kumimoji="1"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与后端通信，支持文本与语音的自然交互，保证了良好的用户体验和系统适配性。</a:t>
            </a:r>
            <a:endParaRPr kumimoji="1"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endParaRPr kumimoji="1"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 rot="5400000">
            <a:off x="3881580" y="2209372"/>
            <a:ext cx="4416140" cy="3060000"/>
          </a:xfrm>
          <a:prstGeom prst="homePlate">
            <a:avLst>
              <a:gd name="adj" fmla="val 35309"/>
            </a:avLst>
          </a:prstGeom>
          <a:solidFill>
            <a:schemeClr val="bg1"/>
          </a:solidFill>
          <a:ln cap="flat">
            <a:noFill/>
            <a:prstDash val="solid"/>
            <a:miter/>
          </a:ln>
          <a:effectLst>
            <a:outerShdw blurRad="228600" dist="114300" dir="5400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559650" y="1531303"/>
            <a:ext cx="3060000" cy="72000"/>
          </a:xfrm>
          <a:prstGeom prst="rect">
            <a:avLst/>
          </a:prstGeom>
          <a:solidFill>
            <a:schemeClr val="accent1"/>
          </a:soli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867115" y="1628722"/>
            <a:ext cx="2520000" cy="6762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0">
                      <a:srgbClr val="FDA09D">
                        <a:alpha val="100000"/>
                      </a:srgbClr>
                    </a:gs>
                    <a:gs pos="79000">
                      <a:srgbClr val="FB605B">
                        <a:alpha val="100000"/>
                      </a:srgbClr>
                    </a:gs>
                  </a:gsLst>
                  <a:lin ang="27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前</a:t>
            </a:r>
            <a:r>
              <a:rPr kumimoji="1" lang="zh-CN" altLang="en-US" sz="1600">
                <a:ln w="12700">
                  <a:noFill/>
                </a:ln>
                <a:gradFill>
                  <a:gsLst>
                    <a:gs pos="0">
                      <a:srgbClr val="FDA09D">
                        <a:alpha val="100000"/>
                      </a:srgbClr>
                    </a:gs>
                    <a:gs pos="79000">
                      <a:srgbClr val="FB605B">
                        <a:alpha val="100000"/>
                      </a:srgbClr>
                    </a:gs>
                  </a:gsLst>
                  <a:lin ang="27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后端服务与业务逻辑</a:t>
            </a:r>
            <a:r>
              <a:rPr kumimoji="1" lang="zh-CN" altLang="en-US" sz="1600">
                <a:ln w="12700">
                  <a:noFill/>
                </a:ln>
                <a:gradFill>
                  <a:gsLst>
                    <a:gs pos="0">
                      <a:srgbClr val="FDA09D">
                        <a:alpha val="100000"/>
                      </a:srgbClr>
                    </a:gs>
                    <a:gs pos="79000">
                      <a:srgbClr val="FB605B">
                        <a:alpha val="100000"/>
                      </a:srgbClr>
                    </a:gs>
                  </a:gsLst>
                  <a:lin ang="27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层</a:t>
            </a:r>
            <a:endParaRPr kumimoji="1" lang="zh-CN" altLang="en-US" sz="1600">
              <a:ln w="12700">
                <a:noFill/>
              </a:ln>
              <a:gradFill>
                <a:gsLst>
                  <a:gs pos="0">
                    <a:srgbClr val="FDA09D">
                      <a:alpha val="100000"/>
                    </a:srgbClr>
                  </a:gs>
                  <a:gs pos="79000">
                    <a:srgbClr val="FB605B">
                      <a:alpha val="100000"/>
                    </a:srgbClr>
                  </a:gs>
                </a:gsLst>
                <a:lin ang="2700000" scaled="0"/>
              </a:gra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4856320" y="2306391"/>
            <a:ext cx="2520000" cy="15444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基于</a:t>
            </a:r>
            <a:r>
              <a:rPr kumimoji="1"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Spring Boot</a:t>
            </a:r>
            <a:r>
              <a:rPr kumimoji="1"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构建，负责处理核心业务逻辑、会话管理、情感分析、</a:t>
            </a:r>
            <a:r>
              <a:rPr kumimoji="1"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AI</a:t>
            </a:r>
            <a:r>
              <a:rPr kumimoji="1"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对话生成等。后端还负责与外部</a:t>
            </a:r>
            <a:r>
              <a:rPr kumimoji="1"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AI</a:t>
            </a:r>
            <a:r>
              <a:rPr kumimoji="1"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服务（如大语言模型、情感分析</a:t>
            </a:r>
            <a:r>
              <a:rPr kumimoji="1"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API</a:t>
            </a:r>
            <a:r>
              <a:rPr kumimoji="1"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）和第三方内容服务（如音乐</a:t>
            </a:r>
            <a:r>
              <a:rPr kumimoji="1"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API</a:t>
            </a:r>
            <a:r>
              <a:rPr kumimoji="1"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）集成，统一对外提供</a:t>
            </a:r>
            <a:r>
              <a:rPr kumimoji="1"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RESTful</a:t>
            </a:r>
            <a:r>
              <a:rPr kumimoji="1"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接口，保障数据安全与业务稳定。</a:t>
            </a:r>
            <a:endParaRPr kumimoji="1"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8" name="标题 1"/>
          <p:cNvSpPr txBox="1"/>
          <p:nvPr/>
        </p:nvSpPr>
        <p:spPr>
          <a:xfrm rot="5400000">
            <a:off x="7541957" y="2209372"/>
            <a:ext cx="4416140" cy="3060000"/>
          </a:xfrm>
          <a:prstGeom prst="homePlate">
            <a:avLst>
              <a:gd name="adj" fmla="val 35309"/>
            </a:avLst>
          </a:prstGeom>
          <a:solidFill>
            <a:schemeClr val="bg1"/>
          </a:solidFill>
          <a:ln cap="flat">
            <a:noFill/>
            <a:prstDash val="solid"/>
            <a:miter/>
          </a:ln>
          <a:effectLst>
            <a:outerShdw blurRad="228600" dist="114300" dir="5400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220028" y="1531303"/>
            <a:ext cx="3060000" cy="72000"/>
          </a:xfrm>
          <a:prstGeom prst="rect">
            <a:avLst/>
          </a:prstGeom>
          <a:solidFill>
            <a:schemeClr val="accent1"/>
          </a:soli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515428" y="1603322"/>
            <a:ext cx="2520000" cy="6762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0">
                      <a:srgbClr val="FDA09D">
                        <a:alpha val="100000"/>
                      </a:srgbClr>
                    </a:gs>
                    <a:gs pos="79000">
                      <a:srgbClr val="FB605B">
                        <a:alpha val="100000"/>
                      </a:srgbClr>
                    </a:gs>
                  </a:gsLst>
                  <a:lin ang="27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</a:t>
            </a:r>
            <a:r>
              <a:rPr kumimoji="1" lang="zh-CN" altLang="en-US" sz="1600">
                <a:ln w="12700">
                  <a:noFill/>
                </a:ln>
                <a:gradFill>
                  <a:gsLst>
                    <a:gs pos="0">
                      <a:srgbClr val="FDA09D">
                        <a:alpha val="100000"/>
                      </a:srgbClr>
                    </a:gs>
                    <a:gs pos="79000">
                      <a:srgbClr val="FB605B">
                        <a:alpha val="100000"/>
                      </a:srgbClr>
                    </a:gs>
                  </a:gsLst>
                  <a:lin ang="27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与外部服务支撑</a:t>
            </a:r>
            <a:r>
              <a:rPr kumimoji="1" lang="zh-CN" altLang="en-US" sz="1600">
                <a:ln w="12700">
                  <a:noFill/>
                </a:ln>
                <a:gradFill>
                  <a:gsLst>
                    <a:gs pos="0">
                      <a:srgbClr val="FDA09D">
                        <a:alpha val="100000"/>
                      </a:srgbClr>
                    </a:gs>
                    <a:gs pos="79000">
                      <a:srgbClr val="FB605B">
                        <a:alpha val="100000"/>
                      </a:srgbClr>
                    </a:gs>
                  </a:gsLst>
                  <a:lin ang="27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层</a:t>
            </a:r>
            <a:endParaRPr kumimoji="1" lang="zh-CN" altLang="en-US" sz="1600">
              <a:ln w="12700">
                <a:noFill/>
              </a:ln>
              <a:gradFill>
                <a:gsLst>
                  <a:gs pos="0">
                    <a:srgbClr val="FDA09D">
                      <a:alpha val="100000"/>
                    </a:srgbClr>
                  </a:gs>
                  <a:gs pos="79000">
                    <a:srgbClr val="FB605B">
                      <a:alpha val="100000"/>
                    </a:srgbClr>
                  </a:gs>
                </a:gsLst>
                <a:lin ang="2700000" scaled="0"/>
              </a:gra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21" name="标题 1"/>
          <p:cNvSpPr txBox="1"/>
          <p:nvPr/>
        </p:nvSpPr>
        <p:spPr>
          <a:xfrm>
            <a:off x="8530668" y="2357825"/>
            <a:ext cx="2520000" cy="15465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包括数据库（</a:t>
            </a:r>
            <a:r>
              <a:rPr kumimoji="1"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MySQL/Redis</a:t>
            </a:r>
            <a:r>
              <a:rPr kumimoji="1"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）用于持久化用户、会话和消息数据，以及外部</a:t>
            </a:r>
            <a:r>
              <a:rPr kumimoji="1"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AI/</a:t>
            </a:r>
            <a:r>
              <a:rPr kumimoji="1"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内容服务（如</a:t>
            </a:r>
            <a:r>
              <a:rPr kumimoji="1"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ALAPI</a:t>
            </a:r>
            <a:r>
              <a:rPr kumimoji="1"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音乐、语音识别</a:t>
            </a:r>
            <a:r>
              <a:rPr kumimoji="1"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kumimoji="1"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合成等）。该层为系统提供数据存储、检索和第三方能力扩展，确保系统的可扩展性和高可用性。</a:t>
            </a:r>
            <a:endParaRPr kumimoji="1"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4" name="标题 1"/>
          <p:cNvSpPr txBox="1"/>
          <p:nvPr/>
        </p:nvSpPr>
        <p:spPr>
          <a:xfrm>
            <a:off x="278800" y="246413"/>
            <a:ext cx="9379603" cy="720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sx="102000" sy="102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561368" y="380389"/>
            <a:ext cx="8060758" cy="46166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系统框架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272243" y="225304"/>
            <a:ext cx="257347" cy="51764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272243" y="88785"/>
            <a:ext cx="257347" cy="984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272243" y="0"/>
            <a:ext cx="257347" cy="550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834349" y="1751270"/>
            <a:ext cx="5357651" cy="5106730"/>
          </a:xfrm>
          <a:custGeom>
            <a:avLst/>
            <a:gdLst>
              <a:gd name="connsiteX0" fmla="*/ 3946358 w 5357651"/>
              <a:gd name="connsiteY0" fmla="*/ 0 h 5106730"/>
              <a:gd name="connsiteX1" fmla="*/ 5303248 w 5357651"/>
              <a:gd name="connsiteY1" fmla="*/ 239464 h 5106730"/>
              <a:gd name="connsiteX2" fmla="*/ 5357651 w 5357651"/>
              <a:gd name="connsiteY2" fmla="*/ 260915 h 5106730"/>
              <a:gd name="connsiteX3" fmla="*/ 5357651 w 5357651"/>
              <a:gd name="connsiteY3" fmla="*/ 5106730 h 5106730"/>
              <a:gd name="connsiteX4" fmla="*/ 174039 w 5357651"/>
              <a:gd name="connsiteY4" fmla="*/ 5106730 h 5106730"/>
              <a:gd name="connsiteX5" fmla="*/ 80176 w 5357651"/>
              <a:gd name="connsiteY5" fmla="*/ 4741687 h 5106730"/>
              <a:gd name="connsiteX6" fmla="*/ 0 w 5357651"/>
              <a:gd name="connsiteY6" fmla="*/ 3946358 h 5106730"/>
              <a:gd name="connsiteX7" fmla="*/ 3946358 w 5357651"/>
              <a:gd name="connsiteY7" fmla="*/ 0 h 5106730"/>
            </a:gdLst>
            <a:ahLst/>
            <a:cxnLst/>
            <a:rect l="l" t="t" r="r" b="b"/>
            <a:pathLst>
              <a:path w="5357651" h="5106730">
                <a:moveTo>
                  <a:pt x="3946358" y="0"/>
                </a:moveTo>
                <a:cubicBezTo>
                  <a:pt x="4423126" y="0"/>
                  <a:pt x="4880148" y="84547"/>
                  <a:pt x="5303248" y="239464"/>
                </a:cubicBezTo>
                <a:lnTo>
                  <a:pt x="5357651" y="260915"/>
                </a:lnTo>
                <a:lnTo>
                  <a:pt x="5357651" y="5106730"/>
                </a:lnTo>
                <a:lnTo>
                  <a:pt x="174039" y="5106730"/>
                </a:lnTo>
                <a:lnTo>
                  <a:pt x="80176" y="4741687"/>
                </a:lnTo>
                <a:cubicBezTo>
                  <a:pt x="27607" y="4484789"/>
                  <a:pt x="0" y="4218797"/>
                  <a:pt x="0" y="3946358"/>
                </a:cubicBezTo>
                <a:cubicBezTo>
                  <a:pt x="0" y="1766845"/>
                  <a:pt x="1766845" y="0"/>
                  <a:pt x="3946358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" y="0"/>
            <a:ext cx="6447095" cy="6858000"/>
          </a:xfrm>
          <a:custGeom>
            <a:avLst/>
            <a:gdLst>
              <a:gd name="connsiteX0" fmla="*/ 0 w 6447095"/>
              <a:gd name="connsiteY0" fmla="*/ 0 h 6858000"/>
              <a:gd name="connsiteX1" fmla="*/ 5479608 w 6447095"/>
              <a:gd name="connsiteY1" fmla="*/ 0 h 6858000"/>
              <a:gd name="connsiteX2" fmla="*/ 5647548 w 6447095"/>
              <a:gd name="connsiteY2" fmla="*/ 224582 h 6858000"/>
              <a:gd name="connsiteX3" fmla="*/ 6447095 w 6447095"/>
              <a:gd name="connsiteY3" fmla="*/ 2842123 h 6858000"/>
              <a:gd name="connsiteX4" fmla="*/ 4193064 w 6447095"/>
              <a:gd name="connsiteY4" fmla="*/ 6845973 h 6858000"/>
              <a:gd name="connsiteX5" fmla="*/ 4172146 w 6447095"/>
              <a:gd name="connsiteY5" fmla="*/ 6858000 h 6858000"/>
              <a:gd name="connsiteX6" fmla="*/ 0 w 6447095"/>
              <a:gd name="connsiteY6" fmla="*/ 6858000 h 6858000"/>
            </a:gdLst>
            <a:ahLst/>
            <a:cxnLst/>
            <a:rect l="l" t="t" r="r" b="b"/>
            <a:pathLst>
              <a:path w="6447095" h="6858000">
                <a:moveTo>
                  <a:pt x="0" y="0"/>
                </a:moveTo>
                <a:lnTo>
                  <a:pt x="5479608" y="0"/>
                </a:lnTo>
                <a:lnTo>
                  <a:pt x="5647548" y="224582"/>
                </a:lnTo>
                <a:cubicBezTo>
                  <a:pt x="6152341" y="971774"/>
                  <a:pt x="6447095" y="1872527"/>
                  <a:pt x="6447095" y="2842123"/>
                </a:cubicBezTo>
                <a:cubicBezTo>
                  <a:pt x="6447095" y="4538917"/>
                  <a:pt x="5544409" y="6024876"/>
                  <a:pt x="4193064" y="6845973"/>
                </a:cubicBezTo>
                <a:lnTo>
                  <a:pt x="41721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66002" y="231275"/>
            <a:ext cx="11847296" cy="6384758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38100" y="1689550"/>
            <a:ext cx="1002066" cy="1853750"/>
          </a:xfrm>
          <a:prstGeom prst="round2Diag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1780540" y="1689735"/>
            <a:ext cx="3987165" cy="2047240"/>
          </a:xfrm>
          <a:prstGeom prst="round2Diag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899632" y="2008632"/>
            <a:ext cx="3757038" cy="103936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1、</a:t>
            </a:r>
            <a:r>
              <a:rPr kumimoji="1" lang="zh-CN" altLang="en-US" sz="1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基于</a:t>
            </a:r>
            <a:r>
              <a:rPr kumimoji="1" lang="en-US" altLang="zh-CN" sz="1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Vue 3 + ECharts + Tailwind CSS</a:t>
            </a:r>
            <a:r>
              <a:rPr kumimoji="1" lang="zh-CN" altLang="en-US" sz="1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开发现代化后台管理系统，已实现用户管理、</a:t>
            </a:r>
            <a:r>
              <a:rPr kumimoji="1" lang="en-US" altLang="zh-CN" sz="1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AI</a:t>
            </a:r>
            <a:r>
              <a:rPr kumimoji="1" lang="zh-CN" altLang="en-US" sz="1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角色管理、数据统计大屏等功能。</a:t>
            </a:r>
            <a:r>
              <a:rPr kumimoji="1" lang="en-US" altLang="zh-CN" sz="1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2、</a:t>
            </a:r>
            <a:r>
              <a:rPr kumimoji="1" lang="zh-CN" altLang="en-US" sz="1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管理端支持用户与</a:t>
            </a:r>
            <a:r>
              <a:rPr kumimoji="1" lang="en-US" altLang="zh-CN" sz="1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AI</a:t>
            </a:r>
            <a:r>
              <a:rPr kumimoji="1" lang="zh-CN" altLang="en-US" sz="1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角色的增删改查、批量操作、数据导出、统计分析等，界面美观、交互流畅、响应式适配多终端。</a:t>
            </a:r>
            <a:endParaRPr kumimoji="1" lang="zh-CN" altLang="en-US" sz="14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5471617" y="1527433"/>
            <a:ext cx="375730" cy="377422"/>
          </a:xfrm>
          <a:prstGeom prst="round2Diag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563600" y="1627446"/>
            <a:ext cx="191765" cy="177396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42641" y="2322626"/>
            <a:ext cx="792985" cy="61710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3200">
                <a:ln w="15875">
                  <a:solidFill>
                    <a:srgbClr val="3860F4">
                      <a:alpha val="100000"/>
                    </a:srgbClr>
                  </a:solidFill>
                </a:ln>
                <a:solidFill>
                  <a:srgbClr val="FB605B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0400" y="1600852"/>
            <a:ext cx="114776" cy="115293"/>
          </a:xfrm>
          <a:prstGeom prst="round2Diag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919317" y="1689867"/>
            <a:ext cx="3757038" cy="37944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项目管理</a:t>
            </a:r>
            <a:r>
              <a:rPr kumimoji="1" lang="zh-CN" altLang="en-US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系统页面</a:t>
            </a:r>
            <a:endParaRPr kumimoji="1" lang="zh-CN" altLang="en-US" sz="16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1500100" y="3947610"/>
            <a:ext cx="1002066" cy="2034090"/>
          </a:xfrm>
          <a:prstGeom prst="round2DiagRect">
            <a:avLst/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2542791" y="3947610"/>
            <a:ext cx="8125209" cy="2035659"/>
          </a:xfrm>
          <a:prstGeom prst="round2Diag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661632" y="4457192"/>
            <a:ext cx="7726968" cy="129814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1、</a:t>
            </a:r>
            <a:r>
              <a:rPr kumimoji="1" lang="zh-CN" altLang="en-US" sz="1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后端基于</a:t>
            </a:r>
            <a:r>
              <a:rPr kumimoji="1" lang="en-US" altLang="zh-CN" sz="1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Spring Boot</a:t>
            </a:r>
            <a:r>
              <a:rPr kumimoji="1" lang="zh-CN" altLang="en-US" sz="1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，已实现用户注册登录、</a:t>
            </a:r>
            <a:r>
              <a:rPr kumimoji="1" lang="en-US" altLang="zh-CN" sz="1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AI</a:t>
            </a:r>
            <a:r>
              <a:rPr kumimoji="1" lang="zh-CN" altLang="en-US" sz="1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对话、数据分析等主要业务模块，支持邮箱认证、文本</a:t>
            </a:r>
            <a:r>
              <a:rPr kumimoji="1" lang="en-US" altLang="zh-CN" sz="1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kumimoji="1" lang="zh-CN" altLang="en-US" sz="1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语音交互、情感分析等功能。</a:t>
            </a:r>
            <a:endParaRPr kumimoji="1" lang="zh-CN" altLang="en-US" sz="14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z="1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2、</a:t>
            </a:r>
            <a:r>
              <a:rPr kumimoji="1" lang="zh-CN" altLang="en-US" sz="1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前端采用</a:t>
            </a:r>
            <a:r>
              <a:rPr kumimoji="1" lang="en-US" altLang="zh-CN" sz="1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ArkTS+HarmonyOS ArkUI</a:t>
            </a:r>
            <a:r>
              <a:rPr kumimoji="1" lang="zh-CN" altLang="en-US" sz="1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，完成多端适配，支持</a:t>
            </a:r>
            <a:r>
              <a:rPr kumimoji="1" lang="en-US" altLang="zh-CN" sz="1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AI</a:t>
            </a:r>
            <a:r>
              <a:rPr kumimoji="1" lang="zh-CN" altLang="en-US" sz="1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形象创建、聊天互动、数据可视化等页面，</a:t>
            </a:r>
            <a:r>
              <a:rPr kumimoji="1" lang="en-US" altLang="zh-CN" sz="1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UI</a:t>
            </a:r>
            <a:r>
              <a:rPr kumimoji="1" lang="zh-CN" altLang="en-US" sz="1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持续优化中。</a:t>
            </a:r>
            <a:endParaRPr kumimoji="1" lang="zh-CN" altLang="en-US" sz="14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10386517" y="3785493"/>
            <a:ext cx="375730" cy="377422"/>
          </a:xfrm>
          <a:prstGeom prst="round2DiagRect">
            <a:avLst/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0478500" y="3883833"/>
            <a:ext cx="191765" cy="180742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accent2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422400" y="3858911"/>
            <a:ext cx="114776" cy="115293"/>
          </a:xfrm>
          <a:prstGeom prst="round2DiagRect">
            <a:avLst/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2661632" y="4090167"/>
            <a:ext cx="7726968" cy="37944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核心功能</a:t>
            </a:r>
            <a:r>
              <a:rPr kumimoji="1" lang="zh-CN" altLang="en-US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开发</a:t>
            </a:r>
            <a:endParaRPr kumimoji="1" lang="zh-CN" altLang="en-US" sz="16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21" name="标题 1"/>
          <p:cNvSpPr txBox="1"/>
          <p:nvPr/>
        </p:nvSpPr>
        <p:spPr>
          <a:xfrm>
            <a:off x="6409653" y="1689550"/>
            <a:ext cx="1002066" cy="1853750"/>
          </a:xfrm>
          <a:prstGeom prst="round2Diag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7452344" y="1689550"/>
            <a:ext cx="3994720" cy="1857859"/>
          </a:xfrm>
          <a:prstGeom prst="round2Diag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7571186" y="2127377"/>
            <a:ext cx="3757038" cy="104414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1、</a:t>
            </a:r>
            <a:r>
              <a:rPr kumimoji="1" lang="zh-CN" altLang="en-US" sz="1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成功集成大语言模型</a:t>
            </a:r>
            <a:r>
              <a:rPr kumimoji="1" lang="en-US" altLang="zh-CN" sz="1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API</a:t>
            </a:r>
            <a:r>
              <a:rPr kumimoji="1" lang="zh-CN" altLang="en-US" sz="1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，实现上下文相关的智能对话与情感陪伴。</a:t>
            </a:r>
            <a:r>
              <a:rPr kumimoji="1" lang="en-US" altLang="zh-CN" sz="1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2、</a:t>
            </a:r>
            <a:r>
              <a:rPr kumimoji="1" lang="zh-CN" altLang="en-US" sz="1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支持语音识别（</a:t>
            </a:r>
            <a:r>
              <a:rPr kumimoji="1" lang="en-US" altLang="zh-CN" sz="1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ASR</a:t>
            </a:r>
            <a:r>
              <a:rPr kumimoji="1" lang="zh-CN" altLang="en-US" sz="1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）、文本转语音（</a:t>
            </a:r>
            <a:r>
              <a:rPr kumimoji="1" lang="en-US" altLang="zh-CN" sz="1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TTS</a:t>
            </a:r>
            <a:r>
              <a:rPr kumimoji="1" lang="zh-CN" altLang="en-US" sz="1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）、图片上传等多模态交互，提升用户体验和互动趣味性。</a:t>
            </a:r>
            <a:endParaRPr kumimoji="1" lang="zh-CN" altLang="en-US" sz="14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4" name="标题 1"/>
          <p:cNvSpPr txBox="1"/>
          <p:nvPr/>
        </p:nvSpPr>
        <p:spPr>
          <a:xfrm>
            <a:off x="11143170" y="1527433"/>
            <a:ext cx="375730" cy="377422"/>
          </a:xfrm>
          <a:prstGeom prst="round2Diag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11235154" y="1620262"/>
            <a:ext cx="191765" cy="191765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6514195" y="2322626"/>
            <a:ext cx="792985" cy="61710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3200">
                <a:ln w="15875">
                  <a:solidFill>
                    <a:srgbClr val="3860F4">
                      <a:alpha val="100000"/>
                    </a:srgbClr>
                  </a:solidFill>
                </a:ln>
                <a:solidFill>
                  <a:srgbClr val="FB605B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6331953" y="1600852"/>
            <a:ext cx="114776" cy="115293"/>
          </a:xfrm>
          <a:prstGeom prst="round2Diag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7571186" y="1751462"/>
            <a:ext cx="3757038" cy="37944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AI</a:t>
            </a:r>
            <a:r>
              <a:rPr kumimoji="1" lang="zh-CN" altLang="en-US" sz="16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能力集成与多模态交互</a:t>
            </a:r>
            <a:endParaRPr kumimoji="1" lang="zh-CN" altLang="en-US" sz="16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9" name="标题 1"/>
          <p:cNvSpPr txBox="1"/>
          <p:nvPr/>
        </p:nvSpPr>
        <p:spPr>
          <a:xfrm>
            <a:off x="1697414" y="4775716"/>
            <a:ext cx="607438" cy="37944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3A923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278800" y="246413"/>
            <a:ext cx="9379603" cy="720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sx="102000" sy="102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561368" y="380389"/>
            <a:ext cx="8060758" cy="46166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zh-CN" altLang="en-US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项目完成</a:t>
            </a:r>
            <a:r>
              <a:rPr kumimoji="1" lang="zh-CN" altLang="en-US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情况</a:t>
            </a:r>
            <a:endParaRPr kumimoji="1" lang="zh-CN" altLang="en-US" sz="24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32" name="标题 1"/>
          <p:cNvSpPr txBox="1"/>
          <p:nvPr/>
        </p:nvSpPr>
        <p:spPr>
          <a:xfrm>
            <a:off x="272243" y="225304"/>
            <a:ext cx="257347" cy="51764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272243" y="88785"/>
            <a:ext cx="257347" cy="984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272243" y="0"/>
            <a:ext cx="257347" cy="550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NmZkYjY3ODdjMWJlZDViNDMxMTkyZTdjODExZmNkYjU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FB605B"/>
      </a:accent1>
      <a:accent2>
        <a:srgbClr val="F3A923"/>
      </a:accent2>
      <a:accent3>
        <a:srgbClr val="3F3F3F"/>
      </a:accent3>
      <a:accent4>
        <a:srgbClr val="F3A923"/>
      </a:accent4>
      <a:accent5>
        <a:srgbClr val="FB605B"/>
      </a:accent5>
      <a:accent6>
        <a:srgbClr val="3F3F3F"/>
      </a:accent6>
      <a:hlink>
        <a:srgbClr val="4472C4"/>
      </a:hlink>
      <a:folHlink>
        <a:srgbClr val="BFBFB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FB605B"/>
      </a:accent1>
      <a:accent2>
        <a:srgbClr val="F3A923"/>
      </a:accent2>
      <a:accent3>
        <a:srgbClr val="3F3F3F"/>
      </a:accent3>
      <a:accent4>
        <a:srgbClr val="F3A923"/>
      </a:accent4>
      <a:accent5>
        <a:srgbClr val="FB605B"/>
      </a:accent5>
      <a:accent6>
        <a:srgbClr val="3F3F3F"/>
      </a:accent6>
      <a:hlink>
        <a:srgbClr val="4472C4"/>
      </a:hlink>
      <a:folHlink>
        <a:srgbClr val="BFBFB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FB605B"/>
      </a:accent1>
      <a:accent2>
        <a:srgbClr val="F3A923"/>
      </a:accent2>
      <a:accent3>
        <a:srgbClr val="3F3F3F"/>
      </a:accent3>
      <a:accent4>
        <a:srgbClr val="F3A923"/>
      </a:accent4>
      <a:accent5>
        <a:srgbClr val="FB605B"/>
      </a:accent5>
      <a:accent6>
        <a:srgbClr val="3F3F3F"/>
      </a:accent6>
      <a:hlink>
        <a:srgbClr val="4472C4"/>
      </a:hlink>
      <a:folHlink>
        <a:srgbClr val="BFBFB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FB605B"/>
      </a:accent1>
      <a:accent2>
        <a:srgbClr val="F3A923"/>
      </a:accent2>
      <a:accent3>
        <a:srgbClr val="3F3F3F"/>
      </a:accent3>
      <a:accent4>
        <a:srgbClr val="F3A923"/>
      </a:accent4>
      <a:accent5>
        <a:srgbClr val="FB605B"/>
      </a:accent5>
      <a:accent6>
        <a:srgbClr val="3F3F3F"/>
      </a:accent6>
      <a:hlink>
        <a:srgbClr val="4472C4"/>
      </a:hlink>
      <a:folHlink>
        <a:srgbClr val="BFBFB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FB605B"/>
      </a:accent1>
      <a:accent2>
        <a:srgbClr val="F3A923"/>
      </a:accent2>
      <a:accent3>
        <a:srgbClr val="3F3F3F"/>
      </a:accent3>
      <a:accent4>
        <a:srgbClr val="F3A923"/>
      </a:accent4>
      <a:accent5>
        <a:srgbClr val="FB605B"/>
      </a:accent5>
      <a:accent6>
        <a:srgbClr val="3F3F3F"/>
      </a:accent6>
      <a:hlink>
        <a:srgbClr val="4472C4"/>
      </a:hlink>
      <a:folHlink>
        <a:srgbClr val="BFBFB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FB605B"/>
      </a:accent1>
      <a:accent2>
        <a:srgbClr val="F3A923"/>
      </a:accent2>
      <a:accent3>
        <a:srgbClr val="3F3F3F"/>
      </a:accent3>
      <a:accent4>
        <a:srgbClr val="F3A923"/>
      </a:accent4>
      <a:accent5>
        <a:srgbClr val="FB605B"/>
      </a:accent5>
      <a:accent6>
        <a:srgbClr val="3F3F3F"/>
      </a:accent6>
      <a:hlink>
        <a:srgbClr val="4472C4"/>
      </a:hlink>
      <a:folHlink>
        <a:srgbClr val="BFBFB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FB605B"/>
      </a:accent1>
      <a:accent2>
        <a:srgbClr val="F3A923"/>
      </a:accent2>
      <a:accent3>
        <a:srgbClr val="3F3F3F"/>
      </a:accent3>
      <a:accent4>
        <a:srgbClr val="F3A923"/>
      </a:accent4>
      <a:accent5>
        <a:srgbClr val="FB605B"/>
      </a:accent5>
      <a:accent6>
        <a:srgbClr val="3F3F3F"/>
      </a:accent6>
      <a:hlink>
        <a:srgbClr val="4472C4"/>
      </a:hlink>
      <a:folHlink>
        <a:srgbClr val="BFBFB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_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FB605B"/>
      </a:accent1>
      <a:accent2>
        <a:srgbClr val="F3A923"/>
      </a:accent2>
      <a:accent3>
        <a:srgbClr val="3F3F3F"/>
      </a:accent3>
      <a:accent4>
        <a:srgbClr val="F3A923"/>
      </a:accent4>
      <a:accent5>
        <a:srgbClr val="FB605B"/>
      </a:accent5>
      <a:accent6>
        <a:srgbClr val="3F3F3F"/>
      </a:accent6>
      <a:hlink>
        <a:srgbClr val="4472C4"/>
      </a:hlink>
      <a:folHlink>
        <a:srgbClr val="BFBFB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13083</Words>
  <Application>WPS 演示</Application>
  <PresentationFormat/>
  <Paragraphs>641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34</vt:i4>
      </vt:variant>
    </vt:vector>
  </HeadingPairs>
  <TitlesOfParts>
    <vt:vector size="55" baseType="lpstr">
      <vt:lpstr>Arial</vt:lpstr>
      <vt:lpstr>宋体</vt:lpstr>
      <vt:lpstr>Wingdings</vt:lpstr>
      <vt:lpstr>Source Han Sans</vt:lpstr>
      <vt:lpstr>Source Han Sans CN Bold</vt:lpstr>
      <vt:lpstr>OPPOSans H</vt:lpstr>
      <vt:lpstr>儷宋 Pro</vt:lpstr>
      <vt:lpstr>OPPOSans B</vt:lpstr>
      <vt:lpstr>等线</vt:lpstr>
      <vt:lpstr>微软雅黑</vt:lpstr>
      <vt:lpstr>Arial Unicode MS</vt:lpstr>
      <vt:lpstr>Calibri</vt:lpstr>
      <vt:lpstr>Times New Roman</vt:lpstr>
      <vt:lpstr>Office 主题​​</vt:lpstr>
      <vt:lpstr>1_Office 主题​​</vt:lpstr>
      <vt:lpstr>2_Office 主题​​</vt:lpstr>
      <vt:lpstr>4_Office 主题​​</vt:lpstr>
      <vt:lpstr>5_Office 主题​​</vt:lpstr>
      <vt:lpstr>6_Office 主题​​</vt:lpstr>
      <vt:lpstr>7_Office 主题​​</vt:lpstr>
      <vt:lpstr>3_Office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王佳晨</cp:lastModifiedBy>
  <cp:revision>9</cp:revision>
  <dcterms:created xsi:type="dcterms:W3CDTF">2025-07-07T08:26:00Z</dcterms:created>
  <dcterms:modified xsi:type="dcterms:W3CDTF">2025-07-08T06:34:49Z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162BE3856B254F848717C8381EC761E5</vt:lpwstr>
  </property>
  <property fmtid="{D5CDD505-2E9C-101B-9397-08002B2CF9AE}" pid="3" name="KSOProductBuildVer">
    <vt:lpwstr>2052-12.1.0.19302</vt:lpwstr>
  </property>
</Properties>
</file>